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274" r:id="rId4"/>
    <p:sldId id="265" r:id="rId5"/>
    <p:sldId id="258" r:id="rId6"/>
    <p:sldId id="269" r:id="rId7"/>
    <p:sldId id="264" r:id="rId8"/>
    <p:sldId id="266" r:id="rId9"/>
    <p:sldId id="267" r:id="rId10"/>
    <p:sldId id="270" r:id="rId11"/>
    <p:sldId id="259" r:id="rId12"/>
    <p:sldId id="260" r:id="rId13"/>
    <p:sldId id="261" r:id="rId14"/>
    <p:sldId id="268" r:id="rId15"/>
    <p:sldId id="271" r:id="rId16"/>
    <p:sldId id="275" r:id="rId17"/>
    <p:sldId id="283" r:id="rId18"/>
    <p:sldId id="280" r:id="rId19"/>
    <p:sldId id="272" r:id="rId20"/>
    <p:sldId id="273" r:id="rId21"/>
    <p:sldId id="276" r:id="rId22"/>
    <p:sldId id="277" r:id="rId23"/>
    <p:sldId id="278" r:id="rId24"/>
    <p:sldId id="279" r:id="rId25"/>
    <p:sldId id="282" r:id="rId26"/>
    <p:sldId id="281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D70925"/>
    <a:srgbClr val="E31837"/>
    <a:srgbClr val="CCCC00"/>
    <a:srgbClr val="CF3939"/>
    <a:srgbClr val="E31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468988-8916-4965-B8AF-A438892487AD}" v="9112" dt="2019-05-06T23:49:21.726"/>
    <p1510:client id="{732EF7CF-CAD6-4C03-AD0F-0EAC22A2353C}" v="13" dt="2019-05-07T11:34:00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8546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-3492" y="-9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an CARTWRIGHT" userId="b4f15984-3552-45ad-b2fc-ce20bee9039c" providerId="ADAL" clId="{072CCCE3-242F-4B8A-8EB9-F4CC9F35D348}"/>
    <pc:docChg chg="custSel addSld delSld modSld modMainMaster">
      <pc:chgData name="Yvan CARTWRIGHT" userId="b4f15984-3552-45ad-b2fc-ce20bee9039c" providerId="ADAL" clId="{072CCCE3-242F-4B8A-8EB9-F4CC9F35D348}" dt="2019-05-03T17:26:14.037" v="1538" actId="20577"/>
      <pc:docMkLst>
        <pc:docMk/>
      </pc:docMkLst>
      <pc:sldChg chg="modSp">
        <pc:chgData name="Yvan CARTWRIGHT" userId="b4f15984-3552-45ad-b2fc-ce20bee9039c" providerId="ADAL" clId="{072CCCE3-242F-4B8A-8EB9-F4CC9F35D348}" dt="2019-05-03T15:14:45.886" v="41" actId="20577"/>
        <pc:sldMkLst>
          <pc:docMk/>
          <pc:sldMk cId="2222854197" sldId="256"/>
        </pc:sldMkLst>
        <pc:spChg chg="mod">
          <ac:chgData name="Yvan CARTWRIGHT" userId="b4f15984-3552-45ad-b2fc-ce20bee9039c" providerId="ADAL" clId="{072CCCE3-242F-4B8A-8EB9-F4CC9F35D348}" dt="2019-05-03T15:13:29.012" v="20" actId="20577"/>
          <ac:spMkLst>
            <pc:docMk/>
            <pc:sldMk cId="2222854197" sldId="256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14:45.886" v="41" actId="20577"/>
          <ac:spMkLst>
            <pc:docMk/>
            <pc:sldMk cId="2222854197" sldId="256"/>
            <ac:spMk id="3" creationId="{00000000-0000-0000-0000-000000000000}"/>
          </ac:spMkLst>
        </pc:spChg>
      </pc:sldChg>
      <pc:sldChg chg="addSp delSp modSp modAnim">
        <pc:chgData name="Yvan CARTWRIGHT" userId="b4f15984-3552-45ad-b2fc-ce20bee9039c" providerId="ADAL" clId="{072CCCE3-242F-4B8A-8EB9-F4CC9F35D348}" dt="2019-05-03T17:12:27.193" v="774" actId="14100"/>
        <pc:sldMkLst>
          <pc:docMk/>
          <pc:sldMk cId="1903193791" sldId="258"/>
        </pc:sldMkLst>
        <pc:spChg chg="mod">
          <ac:chgData name="Yvan CARTWRIGHT" userId="b4f15984-3552-45ad-b2fc-ce20bee9039c" providerId="ADAL" clId="{072CCCE3-242F-4B8A-8EB9-F4CC9F35D348}" dt="2019-05-03T17:12:27.193" v="774" actId="14100"/>
          <ac:spMkLst>
            <pc:docMk/>
            <pc:sldMk cId="1903193791" sldId="258"/>
            <ac:spMk id="6" creationId="{00000000-0000-0000-0000-000000000000}"/>
          </ac:spMkLst>
        </pc:spChg>
        <pc:spChg chg="add mod topLvl">
          <ac:chgData name="Yvan CARTWRIGHT" userId="b4f15984-3552-45ad-b2fc-ce20bee9039c" providerId="ADAL" clId="{072CCCE3-242F-4B8A-8EB9-F4CC9F35D348}" dt="2019-05-03T17:08:43.755" v="770" actId="1076"/>
          <ac:spMkLst>
            <pc:docMk/>
            <pc:sldMk cId="1903193791" sldId="258"/>
            <ac:spMk id="7" creationId="{A7BBA1E2-AA7D-4F30-B067-8516A8B20E9B}"/>
          </ac:spMkLst>
        </pc:spChg>
        <pc:spChg chg="add del mod">
          <ac:chgData name="Yvan CARTWRIGHT" userId="b4f15984-3552-45ad-b2fc-ce20bee9039c" providerId="ADAL" clId="{072CCCE3-242F-4B8A-8EB9-F4CC9F35D348}" dt="2019-05-03T17:06:09.727" v="753" actId="478"/>
          <ac:spMkLst>
            <pc:docMk/>
            <pc:sldMk cId="1903193791" sldId="258"/>
            <ac:spMk id="9" creationId="{EF83831D-445A-495A-8B58-A8ACE6C130CB}"/>
          </ac:spMkLst>
        </pc:spChg>
        <pc:grpChg chg="add del mod">
          <ac:chgData name="Yvan CARTWRIGHT" userId="b4f15984-3552-45ad-b2fc-ce20bee9039c" providerId="ADAL" clId="{072CCCE3-242F-4B8A-8EB9-F4CC9F35D348}" dt="2019-05-03T17:08:15.593" v="756" actId="165"/>
          <ac:grpSpMkLst>
            <pc:docMk/>
            <pc:sldMk cId="1903193791" sldId="258"/>
            <ac:grpSpMk id="8" creationId="{E15FCD08-BD1E-46A5-9C43-EAC6859C9BB7}"/>
          </ac:grpSpMkLst>
        </pc:grpChg>
        <pc:picChg chg="add mod">
          <ac:chgData name="Yvan CARTWRIGHT" userId="b4f15984-3552-45ad-b2fc-ce20bee9039c" providerId="ADAL" clId="{072CCCE3-242F-4B8A-8EB9-F4CC9F35D348}" dt="2019-05-03T17:06:31.694" v="755" actId="1076"/>
          <ac:picMkLst>
            <pc:docMk/>
            <pc:sldMk cId="1903193791" sldId="258"/>
            <ac:picMk id="11" creationId="{4EB1778E-70C9-4A3F-B718-459D2BA1187F}"/>
          </ac:picMkLst>
        </pc:picChg>
        <pc:picChg chg="add del mod">
          <ac:chgData name="Yvan CARTWRIGHT" userId="b4f15984-3552-45ad-b2fc-ce20bee9039c" providerId="ADAL" clId="{072CCCE3-242F-4B8A-8EB9-F4CC9F35D348}" dt="2019-05-03T17:10:24.340" v="771" actId="478"/>
          <ac:picMkLst>
            <pc:docMk/>
            <pc:sldMk cId="1903193791" sldId="258"/>
            <ac:picMk id="13" creationId="{B3CA05BA-DF5A-46C0-846D-CCA739F98A4A}"/>
          </ac:picMkLst>
        </pc:picChg>
        <pc:picChg chg="add mod">
          <ac:chgData name="Yvan CARTWRIGHT" userId="b4f15984-3552-45ad-b2fc-ce20bee9039c" providerId="ADAL" clId="{072CCCE3-242F-4B8A-8EB9-F4CC9F35D348}" dt="2019-05-03T17:10:29.054" v="773" actId="1076"/>
          <ac:picMkLst>
            <pc:docMk/>
            <pc:sldMk cId="1903193791" sldId="258"/>
            <ac:picMk id="15" creationId="{35C8F89A-A380-462C-9D50-410F45412FFA}"/>
          </ac:picMkLst>
        </pc:picChg>
        <pc:picChg chg="add del mod topLvl">
          <ac:chgData name="Yvan CARTWRIGHT" userId="b4f15984-3552-45ad-b2fc-ce20bee9039c" providerId="ADAL" clId="{072CCCE3-242F-4B8A-8EB9-F4CC9F35D348}" dt="2019-05-03T17:08:19.065" v="757" actId="478"/>
          <ac:picMkLst>
            <pc:docMk/>
            <pc:sldMk cId="1903193791" sldId="258"/>
            <ac:picMk id="1026" creationId="{C95A5119-E671-4837-B4D0-76963BFED3A6}"/>
          </ac:picMkLst>
        </pc:picChg>
      </pc:sldChg>
      <pc:sldChg chg="modSp">
        <pc:chgData name="Yvan CARTWRIGHT" userId="b4f15984-3552-45ad-b2fc-ce20bee9039c" providerId="ADAL" clId="{072CCCE3-242F-4B8A-8EB9-F4CC9F35D348}" dt="2019-05-03T17:13:54.238" v="893" actId="20577"/>
        <pc:sldMkLst>
          <pc:docMk/>
          <pc:sldMk cId="3864341566" sldId="260"/>
        </pc:sldMkLst>
        <pc:spChg chg="mod">
          <ac:chgData name="Yvan CARTWRIGHT" userId="b4f15984-3552-45ad-b2fc-ce20bee9039c" providerId="ADAL" clId="{072CCCE3-242F-4B8A-8EB9-F4CC9F35D348}" dt="2019-05-03T17:13:54.238" v="893" actId="20577"/>
          <ac:spMkLst>
            <pc:docMk/>
            <pc:sldMk cId="3864341566" sldId="260"/>
            <ac:spMk id="6" creationId="{00000000-0000-0000-0000-000000000000}"/>
          </ac:spMkLst>
        </pc:spChg>
      </pc:sldChg>
      <pc:sldChg chg="modSp">
        <pc:chgData name="Yvan CARTWRIGHT" userId="b4f15984-3552-45ad-b2fc-ce20bee9039c" providerId="ADAL" clId="{072CCCE3-242F-4B8A-8EB9-F4CC9F35D348}" dt="2019-05-03T17:14:59.326" v="992" actId="20577"/>
        <pc:sldMkLst>
          <pc:docMk/>
          <pc:sldMk cId="638043932" sldId="262"/>
        </pc:sldMkLst>
        <pc:spChg chg="mod">
          <ac:chgData name="Yvan CARTWRIGHT" userId="b4f15984-3552-45ad-b2fc-ce20bee9039c" providerId="ADAL" clId="{072CCCE3-242F-4B8A-8EB9-F4CC9F35D348}" dt="2019-05-03T17:14:59.326" v="992" actId="20577"/>
          <ac:spMkLst>
            <pc:docMk/>
            <pc:sldMk cId="638043932" sldId="262"/>
            <ac:spMk id="6" creationId="{00000000-0000-0000-0000-000000000000}"/>
          </ac:spMkLst>
        </pc:spChg>
      </pc:sldChg>
      <pc:sldChg chg="modSp modAnim">
        <pc:chgData name="Yvan CARTWRIGHT" userId="b4f15984-3552-45ad-b2fc-ce20bee9039c" providerId="ADAL" clId="{072CCCE3-242F-4B8A-8EB9-F4CC9F35D348}" dt="2019-05-03T15:16:54.619" v="122" actId="207"/>
        <pc:sldMkLst>
          <pc:docMk/>
          <pc:sldMk cId="3141463611" sldId="263"/>
        </pc:sldMkLst>
        <pc:spChg chg="mod">
          <ac:chgData name="Yvan CARTWRIGHT" userId="b4f15984-3552-45ad-b2fc-ce20bee9039c" providerId="ADAL" clId="{072CCCE3-242F-4B8A-8EB9-F4CC9F35D348}" dt="2019-05-03T15:16:54.619" v="122" actId="207"/>
          <ac:spMkLst>
            <pc:docMk/>
            <pc:sldMk cId="3141463611" sldId="263"/>
            <ac:spMk id="6" creationId="{00000000-0000-0000-0000-000000000000}"/>
          </ac:spMkLst>
        </pc:spChg>
      </pc:sldChg>
      <pc:sldChg chg="modSp modAnim">
        <pc:chgData name="Yvan CARTWRIGHT" userId="b4f15984-3552-45ad-b2fc-ce20bee9039c" providerId="ADAL" clId="{072CCCE3-242F-4B8A-8EB9-F4CC9F35D348}" dt="2019-05-03T17:12:44.865" v="790" actId="6549"/>
        <pc:sldMkLst>
          <pc:docMk/>
          <pc:sldMk cId="1339658223" sldId="264"/>
        </pc:sldMkLst>
        <pc:spChg chg="mod">
          <ac:chgData name="Yvan CARTWRIGHT" userId="b4f15984-3552-45ad-b2fc-ce20bee9039c" providerId="ADAL" clId="{072CCCE3-242F-4B8A-8EB9-F4CC9F35D348}" dt="2019-05-03T17:12:44.865" v="790" actId="6549"/>
          <ac:spMkLst>
            <pc:docMk/>
            <pc:sldMk cId="1339658223" sldId="264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24:44.105" v="445" actId="20577"/>
          <ac:spMkLst>
            <pc:docMk/>
            <pc:sldMk cId="1339658223" sldId="264"/>
            <ac:spMk id="6" creationId="{00000000-0000-0000-0000-000000000000}"/>
          </ac:spMkLst>
        </pc:spChg>
      </pc:sldChg>
      <pc:sldChg chg="addSp modSp">
        <pc:chgData name="Yvan CARTWRIGHT" userId="b4f15984-3552-45ad-b2fc-ce20bee9039c" providerId="ADAL" clId="{072CCCE3-242F-4B8A-8EB9-F4CC9F35D348}" dt="2019-05-03T15:36:07.310" v="643" actId="14100"/>
        <pc:sldMkLst>
          <pc:docMk/>
          <pc:sldMk cId="1892787325" sldId="265"/>
        </pc:sldMkLst>
        <pc:spChg chg="mod">
          <ac:chgData name="Yvan CARTWRIGHT" userId="b4f15984-3552-45ad-b2fc-ce20bee9039c" providerId="ADAL" clId="{072CCCE3-242F-4B8A-8EB9-F4CC9F35D348}" dt="2019-05-03T15:32:49.671" v="596" actId="1038"/>
          <ac:spMkLst>
            <pc:docMk/>
            <pc:sldMk cId="1892787325" sldId="265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2:57.713" v="611" actId="1037"/>
          <ac:spMkLst>
            <pc:docMk/>
            <pc:sldMk cId="1892787325" sldId="265"/>
            <ac:spMk id="8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5:08.606" v="640" actId="1076"/>
          <ac:spMkLst>
            <pc:docMk/>
            <pc:sldMk cId="1892787325" sldId="265"/>
            <ac:spMk id="9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2:57.713" v="611" actId="1037"/>
          <ac:spMkLst>
            <pc:docMk/>
            <pc:sldMk cId="1892787325" sldId="265"/>
            <ac:spMk id="10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4:09.926" v="627" actId="1076"/>
          <ac:spMkLst>
            <pc:docMk/>
            <pc:sldMk cId="1892787325" sldId="265"/>
            <ac:spMk id="11" creationId="{00000000-0000-0000-0000-000000000000}"/>
          </ac:spMkLst>
        </pc:spChg>
        <pc:spChg chg="add mod">
          <ac:chgData name="Yvan CARTWRIGHT" userId="b4f15984-3552-45ad-b2fc-ce20bee9039c" providerId="ADAL" clId="{072CCCE3-242F-4B8A-8EB9-F4CC9F35D348}" dt="2019-05-03T15:34:41.905" v="630" actId="1076"/>
          <ac:spMkLst>
            <pc:docMk/>
            <pc:sldMk cId="1892787325" sldId="265"/>
            <ac:spMk id="19" creationId="{E5D7AABC-F5BF-4D02-8BE5-71B38323892A}"/>
          </ac:spMkLst>
        </pc:spChg>
        <pc:spChg chg="mod">
          <ac:chgData name="Yvan CARTWRIGHT" userId="b4f15984-3552-45ad-b2fc-ce20bee9039c" providerId="ADAL" clId="{072CCCE3-242F-4B8A-8EB9-F4CC9F35D348}" dt="2019-05-03T15:32:57.713" v="611" actId="1037"/>
          <ac:spMkLst>
            <pc:docMk/>
            <pc:sldMk cId="1892787325" sldId="265"/>
            <ac:spMk id="20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3:14.631" v="612" actId="1076"/>
          <ac:spMkLst>
            <pc:docMk/>
            <pc:sldMk cId="1892787325" sldId="265"/>
            <ac:spMk id="2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3:31.122" v="613" actId="14100"/>
          <ac:spMkLst>
            <pc:docMk/>
            <pc:sldMk cId="1892787325" sldId="265"/>
            <ac:spMk id="31" creationId="{00000000-0000-0000-0000-000000000000}"/>
          </ac:spMkLst>
        </pc:spChg>
        <pc:picChg chg="mod modCrop">
          <ac:chgData name="Yvan CARTWRIGHT" userId="b4f15984-3552-45ad-b2fc-ce20bee9039c" providerId="ADAL" clId="{072CCCE3-242F-4B8A-8EB9-F4CC9F35D348}" dt="2019-05-03T15:32:57.713" v="611" actId="1037"/>
          <ac:picMkLst>
            <pc:docMk/>
            <pc:sldMk cId="1892787325" sldId="265"/>
            <ac:picMk id="5" creationId="{64CB13E5-B5BA-439C-8AAD-7FDC46768ED0}"/>
          </ac:picMkLst>
        </pc:picChg>
        <pc:cxnChg chg="mod">
          <ac:chgData name="Yvan CARTWRIGHT" userId="b4f15984-3552-45ad-b2fc-ce20bee9039c" providerId="ADAL" clId="{072CCCE3-242F-4B8A-8EB9-F4CC9F35D348}" dt="2019-05-03T15:35:12.472" v="641" actId="14100"/>
          <ac:cxnSpMkLst>
            <pc:docMk/>
            <pc:sldMk cId="1892787325" sldId="265"/>
            <ac:cxnSpMk id="7" creationId="{00000000-0000-0000-0000-000000000000}"/>
          </ac:cxnSpMkLst>
        </pc:cxnChg>
        <pc:cxnChg chg="mod">
          <ac:chgData name="Yvan CARTWRIGHT" userId="b4f15984-3552-45ad-b2fc-ce20bee9039c" providerId="ADAL" clId="{072CCCE3-242F-4B8A-8EB9-F4CC9F35D348}" dt="2019-05-03T15:32:57.713" v="611" actId="1037"/>
          <ac:cxnSpMkLst>
            <pc:docMk/>
            <pc:sldMk cId="1892787325" sldId="265"/>
            <ac:cxnSpMk id="13" creationId="{00000000-0000-0000-0000-000000000000}"/>
          </ac:cxnSpMkLst>
        </pc:cxnChg>
        <pc:cxnChg chg="mod">
          <ac:chgData name="Yvan CARTWRIGHT" userId="b4f15984-3552-45ad-b2fc-ce20bee9039c" providerId="ADAL" clId="{072CCCE3-242F-4B8A-8EB9-F4CC9F35D348}" dt="2019-05-03T15:34:50.162" v="632" actId="14100"/>
          <ac:cxnSpMkLst>
            <pc:docMk/>
            <pc:sldMk cId="1892787325" sldId="265"/>
            <ac:cxnSpMk id="14" creationId="{00000000-0000-0000-0000-000000000000}"/>
          </ac:cxnSpMkLst>
        </pc:cxnChg>
        <pc:cxnChg chg="add mod">
          <ac:chgData name="Yvan CARTWRIGHT" userId="b4f15984-3552-45ad-b2fc-ce20bee9039c" providerId="ADAL" clId="{072CCCE3-242F-4B8A-8EB9-F4CC9F35D348}" dt="2019-05-03T15:34:44.015" v="631" actId="14100"/>
          <ac:cxnSpMkLst>
            <pc:docMk/>
            <pc:sldMk cId="1892787325" sldId="265"/>
            <ac:cxnSpMk id="21" creationId="{DC9A9794-7B6F-4B65-A9E3-1CDF94626CA1}"/>
          </ac:cxnSpMkLst>
        </pc:cxnChg>
        <pc:cxnChg chg="mod">
          <ac:chgData name="Yvan CARTWRIGHT" userId="b4f15984-3552-45ad-b2fc-ce20bee9039c" providerId="ADAL" clId="{072CCCE3-242F-4B8A-8EB9-F4CC9F35D348}" dt="2019-05-03T15:34:25.488" v="628" actId="14100"/>
          <ac:cxnSpMkLst>
            <pc:docMk/>
            <pc:sldMk cId="1892787325" sldId="265"/>
            <ac:cxnSpMk id="24" creationId="{00000000-0000-0000-0000-000000000000}"/>
          </ac:cxnSpMkLst>
        </pc:cxnChg>
        <pc:cxnChg chg="mod">
          <ac:chgData name="Yvan CARTWRIGHT" userId="b4f15984-3552-45ad-b2fc-ce20bee9039c" providerId="ADAL" clId="{072CCCE3-242F-4B8A-8EB9-F4CC9F35D348}" dt="2019-05-03T15:36:07.310" v="643" actId="14100"/>
          <ac:cxnSpMkLst>
            <pc:docMk/>
            <pc:sldMk cId="1892787325" sldId="265"/>
            <ac:cxnSpMk id="26" creationId="{00000000-0000-0000-0000-000000000000}"/>
          </ac:cxnSpMkLst>
        </pc:cxnChg>
      </pc:sldChg>
      <pc:sldChg chg="modSp">
        <pc:chgData name="Yvan CARTWRIGHT" userId="b4f15984-3552-45ad-b2fc-ce20bee9039c" providerId="ADAL" clId="{072CCCE3-242F-4B8A-8EB9-F4CC9F35D348}" dt="2019-05-03T15:31:23.527" v="575" actId="20577"/>
        <pc:sldMkLst>
          <pc:docMk/>
          <pc:sldMk cId="12669831" sldId="266"/>
        </pc:sldMkLst>
        <pc:spChg chg="mod">
          <ac:chgData name="Yvan CARTWRIGHT" userId="b4f15984-3552-45ad-b2fc-ce20bee9039c" providerId="ADAL" clId="{072CCCE3-242F-4B8A-8EB9-F4CC9F35D348}" dt="2019-05-03T15:31:23.527" v="575" actId="20577"/>
          <ac:spMkLst>
            <pc:docMk/>
            <pc:sldMk cId="12669831" sldId="266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25:38.349" v="488" actId="20577"/>
          <ac:spMkLst>
            <pc:docMk/>
            <pc:sldMk cId="12669831" sldId="266"/>
            <ac:spMk id="6" creationId="{00000000-0000-0000-0000-000000000000}"/>
          </ac:spMkLst>
        </pc:spChg>
      </pc:sldChg>
      <pc:sldChg chg="modSp">
        <pc:chgData name="Yvan CARTWRIGHT" userId="b4f15984-3552-45ad-b2fc-ce20bee9039c" providerId="ADAL" clId="{072CCCE3-242F-4B8A-8EB9-F4CC9F35D348}" dt="2019-05-03T17:12:52.387" v="799" actId="20577"/>
        <pc:sldMkLst>
          <pc:docMk/>
          <pc:sldMk cId="2476225674" sldId="267"/>
        </pc:sldMkLst>
        <pc:spChg chg="mod">
          <ac:chgData name="Yvan CARTWRIGHT" userId="b4f15984-3552-45ad-b2fc-ce20bee9039c" providerId="ADAL" clId="{072CCCE3-242F-4B8A-8EB9-F4CC9F35D348}" dt="2019-05-03T17:12:52.387" v="799" actId="20577"/>
          <ac:spMkLst>
            <pc:docMk/>
            <pc:sldMk cId="2476225674" sldId="267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30:51.916" v="569" actId="207"/>
          <ac:spMkLst>
            <pc:docMk/>
            <pc:sldMk cId="2476225674" sldId="267"/>
            <ac:spMk id="6" creationId="{00000000-0000-0000-0000-000000000000}"/>
          </ac:spMkLst>
        </pc:spChg>
        <pc:picChg chg="mod">
          <ac:chgData name="Yvan CARTWRIGHT" userId="b4f15984-3552-45ad-b2fc-ce20bee9039c" providerId="ADAL" clId="{072CCCE3-242F-4B8A-8EB9-F4CC9F35D348}" dt="2019-05-03T15:26:02.735" v="490" actId="14100"/>
          <ac:picMkLst>
            <pc:docMk/>
            <pc:sldMk cId="2476225674" sldId="267"/>
            <ac:picMk id="5" creationId="{C2FA973C-5A1E-4693-BDB5-0A6700446E3B}"/>
          </ac:picMkLst>
        </pc:picChg>
      </pc:sldChg>
      <pc:sldChg chg="modSp">
        <pc:chgData name="Yvan CARTWRIGHT" userId="b4f15984-3552-45ad-b2fc-ce20bee9039c" providerId="ADAL" clId="{072CCCE3-242F-4B8A-8EB9-F4CC9F35D348}" dt="2019-05-03T17:15:12.120" v="1016" actId="5793"/>
        <pc:sldMkLst>
          <pc:docMk/>
          <pc:sldMk cId="3087709620" sldId="268"/>
        </pc:sldMkLst>
        <pc:spChg chg="mod">
          <ac:chgData name="Yvan CARTWRIGHT" userId="b4f15984-3552-45ad-b2fc-ce20bee9039c" providerId="ADAL" clId="{072CCCE3-242F-4B8A-8EB9-F4CC9F35D348}" dt="2019-05-03T17:15:12.120" v="1016" actId="5793"/>
          <ac:spMkLst>
            <pc:docMk/>
            <pc:sldMk cId="3087709620" sldId="268"/>
            <ac:spMk id="2" creationId="{00000000-0000-0000-0000-000000000000}"/>
          </ac:spMkLst>
        </pc:spChg>
      </pc:sldChg>
      <pc:sldChg chg="modSp modAnim">
        <pc:chgData name="Yvan CARTWRIGHT" userId="b4f15984-3552-45ad-b2fc-ce20bee9039c" providerId="ADAL" clId="{072CCCE3-242F-4B8A-8EB9-F4CC9F35D348}" dt="2019-05-03T17:12:39.967" v="781" actId="20577"/>
        <pc:sldMkLst>
          <pc:docMk/>
          <pc:sldMk cId="2909178623" sldId="269"/>
        </pc:sldMkLst>
        <pc:spChg chg="mod">
          <ac:chgData name="Yvan CARTWRIGHT" userId="b4f15984-3552-45ad-b2fc-ce20bee9039c" providerId="ADAL" clId="{072CCCE3-242F-4B8A-8EB9-F4CC9F35D348}" dt="2019-05-03T17:12:39.967" v="781" actId="20577"/>
          <ac:spMkLst>
            <pc:docMk/>
            <pc:sldMk cId="2909178623" sldId="269"/>
            <ac:spMk id="2" creationId="{00000000-0000-0000-0000-000000000000}"/>
          </ac:spMkLst>
        </pc:spChg>
        <pc:spChg chg="mod">
          <ac:chgData name="Yvan CARTWRIGHT" userId="b4f15984-3552-45ad-b2fc-ce20bee9039c" providerId="ADAL" clId="{072CCCE3-242F-4B8A-8EB9-F4CC9F35D348}" dt="2019-05-03T15:21:51.574" v="353" actId="20577"/>
          <ac:spMkLst>
            <pc:docMk/>
            <pc:sldMk cId="2909178623" sldId="269"/>
            <ac:spMk id="6" creationId="{00000000-0000-0000-0000-000000000000}"/>
          </ac:spMkLst>
        </pc:spChg>
      </pc:sldChg>
      <pc:sldChg chg="modSp">
        <pc:chgData name="Yvan CARTWRIGHT" userId="b4f15984-3552-45ad-b2fc-ce20bee9039c" providerId="ADAL" clId="{072CCCE3-242F-4B8A-8EB9-F4CC9F35D348}" dt="2019-05-03T17:12:57.735" v="808" actId="6549"/>
        <pc:sldMkLst>
          <pc:docMk/>
          <pc:sldMk cId="2709127801" sldId="270"/>
        </pc:sldMkLst>
        <pc:spChg chg="mod">
          <ac:chgData name="Yvan CARTWRIGHT" userId="b4f15984-3552-45ad-b2fc-ce20bee9039c" providerId="ADAL" clId="{072CCCE3-242F-4B8A-8EB9-F4CC9F35D348}" dt="2019-05-03T17:12:57.735" v="808" actId="6549"/>
          <ac:spMkLst>
            <pc:docMk/>
            <pc:sldMk cId="2709127801" sldId="270"/>
            <ac:spMk id="2" creationId="{00000000-0000-0000-0000-000000000000}"/>
          </ac:spMkLst>
        </pc:spChg>
      </pc:sldChg>
      <pc:sldChg chg="modSp add">
        <pc:chgData name="Yvan CARTWRIGHT" userId="b4f15984-3552-45ad-b2fc-ce20bee9039c" providerId="ADAL" clId="{072CCCE3-242F-4B8A-8EB9-F4CC9F35D348}" dt="2019-05-03T17:24:07.972" v="1515" actId="20577"/>
        <pc:sldMkLst>
          <pc:docMk/>
          <pc:sldMk cId="1982260168" sldId="271"/>
        </pc:sldMkLst>
        <pc:spChg chg="mod">
          <ac:chgData name="Yvan CARTWRIGHT" userId="b4f15984-3552-45ad-b2fc-ce20bee9039c" providerId="ADAL" clId="{072CCCE3-242F-4B8A-8EB9-F4CC9F35D348}" dt="2019-05-03T17:24:07.972" v="1515" actId="20577"/>
          <ac:spMkLst>
            <pc:docMk/>
            <pc:sldMk cId="1982260168" sldId="271"/>
            <ac:spMk id="5" creationId="{0E783011-0141-4C8D-B186-2C725AB8CC7D}"/>
          </ac:spMkLst>
        </pc:spChg>
        <pc:spChg chg="mod">
          <ac:chgData name="Yvan CARTWRIGHT" userId="b4f15984-3552-45ad-b2fc-ce20bee9039c" providerId="ADAL" clId="{072CCCE3-242F-4B8A-8EB9-F4CC9F35D348}" dt="2019-05-03T17:21:30.390" v="1111" actId="20577"/>
          <ac:spMkLst>
            <pc:docMk/>
            <pc:sldMk cId="1982260168" sldId="271"/>
            <ac:spMk id="6" creationId="{FACF53CB-405F-4AA4-BB3B-C674C42FFE02}"/>
          </ac:spMkLst>
        </pc:spChg>
      </pc:sldChg>
      <pc:sldChg chg="modSp add">
        <pc:chgData name="Yvan CARTWRIGHT" userId="b4f15984-3552-45ad-b2fc-ce20bee9039c" providerId="ADAL" clId="{072CCCE3-242F-4B8A-8EB9-F4CC9F35D348}" dt="2019-05-03T17:25:05.737" v="1518"/>
        <pc:sldMkLst>
          <pc:docMk/>
          <pc:sldMk cId="4031389082" sldId="272"/>
        </pc:sldMkLst>
        <pc:spChg chg="mod">
          <ac:chgData name="Yvan CARTWRIGHT" userId="b4f15984-3552-45ad-b2fc-ce20bee9039c" providerId="ADAL" clId="{072CCCE3-242F-4B8A-8EB9-F4CC9F35D348}" dt="2019-05-03T17:24:50.376" v="1517"/>
          <ac:spMkLst>
            <pc:docMk/>
            <pc:sldMk cId="4031389082" sldId="272"/>
            <ac:spMk id="5" creationId="{FD2BD2EB-5800-41B9-A4D1-BCD787417255}"/>
          </ac:spMkLst>
        </pc:spChg>
        <pc:spChg chg="mod">
          <ac:chgData name="Yvan CARTWRIGHT" userId="b4f15984-3552-45ad-b2fc-ce20bee9039c" providerId="ADAL" clId="{072CCCE3-242F-4B8A-8EB9-F4CC9F35D348}" dt="2019-05-03T17:25:05.737" v="1518"/>
          <ac:spMkLst>
            <pc:docMk/>
            <pc:sldMk cId="4031389082" sldId="272"/>
            <ac:spMk id="6" creationId="{B6CF0CD1-5DB7-4BC0-8F85-511B27D87B97}"/>
          </ac:spMkLst>
        </pc:spChg>
      </pc:sldChg>
      <pc:sldChg chg="modSp add">
        <pc:chgData name="Yvan CARTWRIGHT" userId="b4f15984-3552-45ad-b2fc-ce20bee9039c" providerId="ADAL" clId="{072CCCE3-242F-4B8A-8EB9-F4CC9F35D348}" dt="2019-05-03T17:26:14.037" v="1538" actId="20577"/>
        <pc:sldMkLst>
          <pc:docMk/>
          <pc:sldMk cId="3516922044" sldId="273"/>
        </pc:sldMkLst>
        <pc:spChg chg="mod">
          <ac:chgData name="Yvan CARTWRIGHT" userId="b4f15984-3552-45ad-b2fc-ce20bee9039c" providerId="ADAL" clId="{072CCCE3-242F-4B8A-8EB9-F4CC9F35D348}" dt="2019-05-03T17:26:14.037" v="1538" actId="20577"/>
          <ac:spMkLst>
            <pc:docMk/>
            <pc:sldMk cId="3516922044" sldId="273"/>
            <ac:spMk id="6" creationId="{35910C0C-FC84-47FD-8DD6-9194D9D8F766}"/>
          </ac:spMkLst>
        </pc:spChg>
      </pc:sldChg>
    </pc:docChg>
  </pc:docChgLst>
  <pc:docChgLst>
    <pc:chgData name="CARTWRIGHT Yvan" userId="b4f15984-3552-45ad-b2fc-ce20bee9039c" providerId="ADAL" clId="{EF468988-8916-4965-B8AF-A438892487AD}"/>
    <pc:docChg chg="custSel addSld modSld sldOrd modMainMaster">
      <pc:chgData name="CARTWRIGHT Yvan" userId="b4f15984-3552-45ad-b2fc-ce20bee9039c" providerId="ADAL" clId="{EF468988-8916-4965-B8AF-A438892487AD}" dt="2019-05-06T23:49:21.726" v="7565" actId="20577"/>
      <pc:docMkLst>
        <pc:docMk/>
      </pc:docMkLst>
      <pc:sldChg chg="modSp ord modAnim">
        <pc:chgData name="CARTWRIGHT Yvan" userId="b4f15984-3552-45ad-b2fc-ce20bee9039c" providerId="ADAL" clId="{EF468988-8916-4965-B8AF-A438892487AD}" dt="2019-05-06T23:09:37.462" v="4572" actId="20577"/>
        <pc:sldMkLst>
          <pc:docMk/>
          <pc:sldMk cId="638043932" sldId="262"/>
        </pc:sldMkLst>
        <pc:spChg chg="mod">
          <ac:chgData name="CARTWRIGHT Yvan" userId="b4f15984-3552-45ad-b2fc-ce20bee9039c" providerId="ADAL" clId="{EF468988-8916-4965-B8AF-A438892487AD}" dt="2019-05-06T23:09:37.462" v="4572" actId="20577"/>
          <ac:spMkLst>
            <pc:docMk/>
            <pc:sldMk cId="638043932" sldId="262"/>
            <ac:spMk id="6" creationId="{00000000-0000-0000-0000-000000000000}"/>
          </ac:spMkLst>
        </pc:spChg>
      </pc:sldChg>
      <pc:sldChg chg="modSp">
        <pc:chgData name="CARTWRIGHT Yvan" userId="b4f15984-3552-45ad-b2fc-ce20bee9039c" providerId="ADAL" clId="{EF468988-8916-4965-B8AF-A438892487AD}" dt="2019-05-06T17:58:28.670" v="45" actId="20577"/>
        <pc:sldMkLst>
          <pc:docMk/>
          <pc:sldMk cId="3141463611" sldId="263"/>
        </pc:sldMkLst>
        <pc:spChg chg="mod">
          <ac:chgData name="CARTWRIGHT Yvan" userId="b4f15984-3552-45ad-b2fc-ce20bee9039c" providerId="ADAL" clId="{EF468988-8916-4965-B8AF-A438892487AD}" dt="2019-05-06T17:58:28.670" v="45" actId="20577"/>
          <ac:spMkLst>
            <pc:docMk/>
            <pc:sldMk cId="3141463611" sldId="263"/>
            <ac:spMk id="6" creationId="{00000000-0000-0000-0000-000000000000}"/>
          </ac:spMkLst>
        </pc:spChg>
      </pc:sldChg>
      <pc:sldChg chg="modSp">
        <pc:chgData name="CARTWRIGHT Yvan" userId="b4f15984-3552-45ad-b2fc-ce20bee9039c" providerId="ADAL" clId="{EF468988-8916-4965-B8AF-A438892487AD}" dt="2019-05-06T23:07:15.795" v="4490" actId="207"/>
        <pc:sldMkLst>
          <pc:docMk/>
          <pc:sldMk cId="1339658223" sldId="264"/>
        </pc:sldMkLst>
        <pc:spChg chg="mod">
          <ac:chgData name="CARTWRIGHT Yvan" userId="b4f15984-3552-45ad-b2fc-ce20bee9039c" providerId="ADAL" clId="{EF468988-8916-4965-B8AF-A438892487AD}" dt="2019-05-06T23:07:15.795" v="4490" actId="207"/>
          <ac:spMkLst>
            <pc:docMk/>
            <pc:sldMk cId="1339658223" sldId="264"/>
            <ac:spMk id="6" creationId="{00000000-0000-0000-0000-000000000000}"/>
          </ac:spMkLst>
        </pc:spChg>
      </pc:sldChg>
      <pc:sldChg chg="modSp">
        <pc:chgData name="CARTWRIGHT Yvan" userId="b4f15984-3552-45ad-b2fc-ce20bee9039c" providerId="ADAL" clId="{EF468988-8916-4965-B8AF-A438892487AD}" dt="2019-05-06T23:07:07.354" v="4489" actId="207"/>
        <pc:sldMkLst>
          <pc:docMk/>
          <pc:sldMk cId="12669831" sldId="266"/>
        </pc:sldMkLst>
        <pc:spChg chg="mod">
          <ac:chgData name="CARTWRIGHT Yvan" userId="b4f15984-3552-45ad-b2fc-ce20bee9039c" providerId="ADAL" clId="{EF468988-8916-4965-B8AF-A438892487AD}" dt="2019-05-06T23:07:07.354" v="4489" actId="207"/>
          <ac:spMkLst>
            <pc:docMk/>
            <pc:sldMk cId="12669831" sldId="266"/>
            <ac:spMk id="6" creationId="{00000000-0000-0000-0000-000000000000}"/>
          </ac:spMkLst>
        </pc:spChg>
        <pc:picChg chg="mod">
          <ac:chgData name="CARTWRIGHT Yvan" userId="b4f15984-3552-45ad-b2fc-ce20bee9039c" providerId="ADAL" clId="{EF468988-8916-4965-B8AF-A438892487AD}" dt="2019-05-06T23:06:36.169" v="4488" actId="1076"/>
          <ac:picMkLst>
            <pc:docMk/>
            <pc:sldMk cId="12669831" sldId="266"/>
            <ac:picMk id="1026" creationId="{00000000-0000-0000-0000-000000000000}"/>
          </ac:picMkLst>
        </pc:picChg>
      </pc:sldChg>
      <pc:sldChg chg="modSp modAnim">
        <pc:chgData name="CARTWRIGHT Yvan" userId="b4f15984-3552-45ad-b2fc-ce20bee9039c" providerId="ADAL" clId="{EF468988-8916-4965-B8AF-A438892487AD}" dt="2019-05-06T23:07:47.103" v="4498" actId="207"/>
        <pc:sldMkLst>
          <pc:docMk/>
          <pc:sldMk cId="2909178623" sldId="269"/>
        </pc:sldMkLst>
        <pc:spChg chg="mod">
          <ac:chgData name="CARTWRIGHT Yvan" userId="b4f15984-3552-45ad-b2fc-ce20bee9039c" providerId="ADAL" clId="{EF468988-8916-4965-B8AF-A438892487AD}" dt="2019-05-06T23:07:47.103" v="4498" actId="207"/>
          <ac:spMkLst>
            <pc:docMk/>
            <pc:sldMk cId="2909178623" sldId="269"/>
            <ac:spMk id="6" creationId="{00000000-0000-0000-0000-000000000000}"/>
          </ac:spMkLst>
        </pc:spChg>
      </pc:sldChg>
      <pc:sldChg chg="modSp">
        <pc:chgData name="CARTWRIGHT Yvan" userId="b4f15984-3552-45ad-b2fc-ce20bee9039c" providerId="ADAL" clId="{EF468988-8916-4965-B8AF-A438892487AD}" dt="2019-05-06T18:53:19.484" v="820" actId="20577"/>
        <pc:sldMkLst>
          <pc:docMk/>
          <pc:sldMk cId="1982260168" sldId="271"/>
        </pc:sldMkLst>
        <pc:spChg chg="mod">
          <ac:chgData name="CARTWRIGHT Yvan" userId="b4f15984-3552-45ad-b2fc-ce20bee9039c" providerId="ADAL" clId="{EF468988-8916-4965-B8AF-A438892487AD}" dt="2019-05-06T18:53:19.484" v="820" actId="20577"/>
          <ac:spMkLst>
            <pc:docMk/>
            <pc:sldMk cId="1982260168" sldId="271"/>
            <ac:spMk id="5" creationId="{0E783011-0141-4C8D-B186-2C725AB8CC7D}"/>
          </ac:spMkLst>
        </pc:spChg>
      </pc:sldChg>
      <pc:sldChg chg="modSp">
        <pc:chgData name="CARTWRIGHT Yvan" userId="b4f15984-3552-45ad-b2fc-ce20bee9039c" providerId="ADAL" clId="{EF468988-8916-4965-B8AF-A438892487AD}" dt="2019-05-06T22:53:51.611" v="4336" actId="20577"/>
        <pc:sldMkLst>
          <pc:docMk/>
          <pc:sldMk cId="4031389082" sldId="272"/>
        </pc:sldMkLst>
        <pc:spChg chg="mod">
          <ac:chgData name="CARTWRIGHT Yvan" userId="b4f15984-3552-45ad-b2fc-ce20bee9039c" providerId="ADAL" clId="{EF468988-8916-4965-B8AF-A438892487AD}" dt="2019-05-06T22:53:51.611" v="4336" actId="20577"/>
          <ac:spMkLst>
            <pc:docMk/>
            <pc:sldMk cId="4031389082" sldId="272"/>
            <ac:spMk id="5" creationId="{FD2BD2EB-5800-41B9-A4D1-BCD787417255}"/>
          </ac:spMkLst>
        </pc:spChg>
      </pc:sldChg>
      <pc:sldChg chg="modSp">
        <pc:chgData name="CARTWRIGHT Yvan" userId="b4f15984-3552-45ad-b2fc-ce20bee9039c" providerId="ADAL" clId="{EF468988-8916-4965-B8AF-A438892487AD}" dt="2019-05-06T19:30:34.565" v="2158" actId="20577"/>
        <pc:sldMkLst>
          <pc:docMk/>
          <pc:sldMk cId="3516922044" sldId="273"/>
        </pc:sldMkLst>
        <pc:spChg chg="mod">
          <ac:chgData name="CARTWRIGHT Yvan" userId="b4f15984-3552-45ad-b2fc-ce20bee9039c" providerId="ADAL" clId="{EF468988-8916-4965-B8AF-A438892487AD}" dt="2019-05-06T19:30:34.565" v="2158" actId="20577"/>
          <ac:spMkLst>
            <pc:docMk/>
            <pc:sldMk cId="3516922044" sldId="273"/>
            <ac:spMk id="5" creationId="{8FA5B3BD-F259-4EFB-A33E-316070A079A2}"/>
          </ac:spMkLst>
        </pc:spChg>
      </pc:sldChg>
      <pc:sldChg chg="addSp delSp modSp add">
        <pc:chgData name="CARTWRIGHT Yvan" userId="b4f15984-3552-45ad-b2fc-ce20bee9039c" providerId="ADAL" clId="{EF468988-8916-4965-B8AF-A438892487AD}" dt="2019-05-06T23:25:27.235" v="5703" actId="732"/>
        <pc:sldMkLst>
          <pc:docMk/>
          <pc:sldMk cId="544223724" sldId="274"/>
        </pc:sldMkLst>
        <pc:spChg chg="del">
          <ac:chgData name="CARTWRIGHT Yvan" userId="b4f15984-3552-45ad-b2fc-ce20bee9039c" providerId="ADAL" clId="{EF468988-8916-4965-B8AF-A438892487AD}" dt="2019-05-06T18:03:10.254" v="74" actId="478"/>
          <ac:spMkLst>
            <pc:docMk/>
            <pc:sldMk cId="544223724" sldId="274"/>
            <ac:spMk id="5" creationId="{864DDB6B-1B95-44A5-A2C3-499B24E8B270}"/>
          </ac:spMkLst>
        </pc:spChg>
        <pc:spChg chg="mod">
          <ac:chgData name="CARTWRIGHT Yvan" userId="b4f15984-3552-45ad-b2fc-ce20bee9039c" providerId="ADAL" clId="{EF468988-8916-4965-B8AF-A438892487AD}" dt="2019-05-06T18:03:07.349" v="73" actId="20577"/>
          <ac:spMkLst>
            <pc:docMk/>
            <pc:sldMk cId="544223724" sldId="274"/>
            <ac:spMk id="6" creationId="{22ED52C9-DD43-4012-B3F3-A1AF8E340BE6}"/>
          </ac:spMkLst>
        </pc:sp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7" creationId="{E33608D2-2B0D-47F5-AB4C-44A613BA6140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8" creationId="{74FB3E2F-9FB9-4FAD-8C1C-611357D92F05}"/>
          </ac:picMkLst>
        </pc:picChg>
        <pc:picChg chg="add mod ord">
          <ac:chgData name="CARTWRIGHT Yvan" userId="b4f15984-3552-45ad-b2fc-ce20bee9039c" providerId="ADAL" clId="{EF468988-8916-4965-B8AF-A438892487AD}" dt="2019-05-06T18:25:26.349" v="192" actId="1036"/>
          <ac:picMkLst>
            <pc:docMk/>
            <pc:sldMk cId="544223724" sldId="274"/>
            <ac:picMk id="9" creationId="{0C56D53A-8BE3-4649-AC70-D758B2CCFFAA}"/>
          </ac:picMkLst>
        </pc:picChg>
        <pc:picChg chg="add del mod">
          <ac:chgData name="CARTWRIGHT Yvan" userId="b4f15984-3552-45ad-b2fc-ce20bee9039c" providerId="ADAL" clId="{EF468988-8916-4965-B8AF-A438892487AD}" dt="2019-05-06T18:08:07.109" v="90" actId="478"/>
          <ac:picMkLst>
            <pc:docMk/>
            <pc:sldMk cId="544223724" sldId="274"/>
            <ac:picMk id="10" creationId="{AA8BA3AE-A0D6-42CE-8BD7-CBEB94674347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11" creationId="{2CAA4CDD-682B-422D-84B2-BDE5AF1C0018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12" creationId="{598E6F16-1479-4001-81D5-2FD913F76436}"/>
          </ac:picMkLst>
        </pc:picChg>
        <pc:picChg chg="add mod ord">
          <ac:chgData name="CARTWRIGHT Yvan" userId="b4f15984-3552-45ad-b2fc-ce20bee9039c" providerId="ADAL" clId="{EF468988-8916-4965-B8AF-A438892487AD}" dt="2019-05-06T18:25:37.550" v="198" actId="1035"/>
          <ac:picMkLst>
            <pc:docMk/>
            <pc:sldMk cId="544223724" sldId="274"/>
            <ac:picMk id="13" creationId="{4BFB46D8-4AF5-4FFD-B635-B9A1F391715C}"/>
          </ac:picMkLst>
        </pc:picChg>
        <pc:picChg chg="add mod ord modCrop">
          <ac:chgData name="CARTWRIGHT Yvan" userId="b4f15984-3552-45ad-b2fc-ce20bee9039c" providerId="ADAL" clId="{EF468988-8916-4965-B8AF-A438892487AD}" dt="2019-05-06T23:25:27.235" v="5703" actId="732"/>
          <ac:picMkLst>
            <pc:docMk/>
            <pc:sldMk cId="544223724" sldId="274"/>
            <ac:picMk id="14" creationId="{A1BDE7DE-3266-4B36-B942-53418D659AC4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15" creationId="{D775D544-E07B-4970-997A-F8F11E072736}"/>
          </ac:picMkLst>
        </pc:picChg>
        <pc:picChg chg="add mod ord">
          <ac:chgData name="CARTWRIGHT Yvan" userId="b4f15984-3552-45ad-b2fc-ce20bee9039c" providerId="ADAL" clId="{EF468988-8916-4965-B8AF-A438892487AD}" dt="2019-05-06T18:26:02.377" v="205" actId="1076"/>
          <ac:picMkLst>
            <pc:docMk/>
            <pc:sldMk cId="544223724" sldId="274"/>
            <ac:picMk id="16" creationId="{FAB883B9-6029-4459-B3B6-F0E65939D907}"/>
          </ac:picMkLst>
        </pc:picChg>
        <pc:picChg chg="add mod ord modCrop">
          <ac:chgData name="CARTWRIGHT Yvan" userId="b4f15984-3552-45ad-b2fc-ce20bee9039c" providerId="ADAL" clId="{EF468988-8916-4965-B8AF-A438892487AD}" dt="2019-05-06T18:26:19.688" v="206" actId="732"/>
          <ac:picMkLst>
            <pc:docMk/>
            <pc:sldMk cId="544223724" sldId="274"/>
            <ac:picMk id="17" creationId="{E35CC55A-D7DA-453F-8FAB-B917E14D8D02}"/>
          </ac:picMkLst>
        </pc:picChg>
        <pc:picChg chg="add del mod">
          <ac:chgData name="CARTWRIGHT Yvan" userId="b4f15984-3552-45ad-b2fc-ce20bee9039c" providerId="ADAL" clId="{EF468988-8916-4965-B8AF-A438892487AD}" dt="2019-05-06T18:19:49.085" v="116" actId="478"/>
          <ac:picMkLst>
            <pc:docMk/>
            <pc:sldMk cId="544223724" sldId="274"/>
            <ac:picMk id="18" creationId="{CF6F22C2-D27A-4FEB-B6D1-C1933800CA7B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19" creationId="{EFDD173A-D23D-4197-A930-DA639639E4CB}"/>
          </ac:picMkLst>
        </pc:picChg>
        <pc:picChg chg="add mo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20" creationId="{F2F9F461-1212-44E4-AB9F-80A0F01C87A4}"/>
          </ac:picMkLst>
        </pc:picChg>
        <pc:picChg chg="add mod ord">
          <ac:chgData name="CARTWRIGHT Yvan" userId="b4f15984-3552-45ad-b2fc-ce20bee9039c" providerId="ADAL" clId="{EF468988-8916-4965-B8AF-A438892487AD}" dt="2019-05-06T18:25:13.821" v="189" actId="1036"/>
          <ac:picMkLst>
            <pc:docMk/>
            <pc:sldMk cId="544223724" sldId="274"/>
            <ac:picMk id="21" creationId="{633F7E5F-F24C-4017-B8E2-F3EB2F4CF43D}"/>
          </ac:picMkLst>
        </pc:picChg>
      </pc:sldChg>
      <pc:sldChg chg="modSp add">
        <pc:chgData name="CARTWRIGHT Yvan" userId="b4f15984-3552-45ad-b2fc-ce20bee9039c" providerId="ADAL" clId="{EF468988-8916-4965-B8AF-A438892487AD}" dt="2019-05-06T23:20:38.170" v="5702" actId="20577"/>
        <pc:sldMkLst>
          <pc:docMk/>
          <pc:sldMk cId="3466572508" sldId="275"/>
        </pc:sldMkLst>
        <pc:spChg chg="mod">
          <ac:chgData name="CARTWRIGHT Yvan" userId="b4f15984-3552-45ad-b2fc-ce20bee9039c" providerId="ADAL" clId="{EF468988-8916-4965-B8AF-A438892487AD}" dt="2019-05-06T23:20:38.170" v="5702" actId="20577"/>
          <ac:spMkLst>
            <pc:docMk/>
            <pc:sldMk cId="3466572508" sldId="275"/>
            <ac:spMk id="5" creationId="{DEFA8041-5131-4C88-AE0D-6F90D1D16468}"/>
          </ac:spMkLst>
        </pc:spChg>
        <pc:spChg chg="mod">
          <ac:chgData name="CARTWRIGHT Yvan" userId="b4f15984-3552-45ad-b2fc-ce20bee9039c" providerId="ADAL" clId="{EF468988-8916-4965-B8AF-A438892487AD}" dt="2019-05-06T18:41:20.462" v="220" actId="20577"/>
          <ac:spMkLst>
            <pc:docMk/>
            <pc:sldMk cId="3466572508" sldId="275"/>
            <ac:spMk id="6" creationId="{9FBB3E0D-3E64-484B-9F1B-9FB97368EC67}"/>
          </ac:spMkLst>
        </pc:spChg>
      </pc:sldChg>
      <pc:sldChg chg="addSp modSp add">
        <pc:chgData name="CARTWRIGHT Yvan" userId="b4f15984-3552-45ad-b2fc-ce20bee9039c" providerId="ADAL" clId="{EF468988-8916-4965-B8AF-A438892487AD}" dt="2019-05-06T22:35:44.662" v="2701" actId="14100"/>
        <pc:sldMkLst>
          <pc:docMk/>
          <pc:sldMk cId="3811216747" sldId="276"/>
        </pc:sldMkLst>
        <pc:spChg chg="mod">
          <ac:chgData name="CARTWRIGHT Yvan" userId="b4f15984-3552-45ad-b2fc-ce20bee9039c" providerId="ADAL" clId="{EF468988-8916-4965-B8AF-A438892487AD}" dt="2019-05-06T19:34:56.425" v="2567" actId="20577"/>
          <ac:spMkLst>
            <pc:docMk/>
            <pc:sldMk cId="3811216747" sldId="276"/>
            <ac:spMk id="5" creationId="{BD957EF2-D365-464A-99D8-81EAC9DF8721}"/>
          </ac:spMkLst>
        </pc:spChg>
        <pc:spChg chg="mod">
          <ac:chgData name="CARTWRIGHT Yvan" userId="b4f15984-3552-45ad-b2fc-ce20bee9039c" providerId="ADAL" clId="{EF468988-8916-4965-B8AF-A438892487AD}" dt="2019-05-06T19:31:13.196" v="2177" actId="20577"/>
          <ac:spMkLst>
            <pc:docMk/>
            <pc:sldMk cId="3811216747" sldId="276"/>
            <ac:spMk id="6" creationId="{EE282D6E-5557-46A8-BCF1-154FA3187A0E}"/>
          </ac:spMkLst>
        </pc:spChg>
        <pc:spChg chg="add mod">
          <ac:chgData name="CARTWRIGHT Yvan" userId="b4f15984-3552-45ad-b2fc-ce20bee9039c" providerId="ADAL" clId="{EF468988-8916-4965-B8AF-A438892487AD}" dt="2019-05-06T22:34:53.404" v="2675" actId="1076"/>
          <ac:spMkLst>
            <pc:docMk/>
            <pc:sldMk cId="3811216747" sldId="276"/>
            <ac:spMk id="8" creationId="{DB25B1B8-975F-4175-BAF0-21BA22A4031D}"/>
          </ac:spMkLst>
        </pc:spChg>
        <pc:spChg chg="add mod">
          <ac:chgData name="CARTWRIGHT Yvan" userId="b4f15984-3552-45ad-b2fc-ce20bee9039c" providerId="ADAL" clId="{EF468988-8916-4965-B8AF-A438892487AD}" dt="2019-05-06T22:35:36.563" v="2700" actId="20577"/>
          <ac:spMkLst>
            <pc:docMk/>
            <pc:sldMk cId="3811216747" sldId="276"/>
            <ac:spMk id="12" creationId="{4A00F516-35BE-4F5F-A3CB-0B27375D0C93}"/>
          </ac:spMkLst>
        </pc:spChg>
        <pc:spChg chg="add mod">
          <ac:chgData name="CARTWRIGHT Yvan" userId="b4f15984-3552-45ad-b2fc-ce20bee9039c" providerId="ADAL" clId="{EF468988-8916-4965-B8AF-A438892487AD}" dt="2019-05-06T22:34:48.204" v="2674" actId="14100"/>
          <ac:spMkLst>
            <pc:docMk/>
            <pc:sldMk cId="3811216747" sldId="276"/>
            <ac:spMk id="18" creationId="{DD372B77-C16B-4347-A0DC-FE8F011C1F8C}"/>
          </ac:spMkLst>
        </pc:spChg>
        <pc:picChg chg="add mod">
          <ac:chgData name="CARTWRIGHT Yvan" userId="b4f15984-3552-45ad-b2fc-ce20bee9039c" providerId="ADAL" clId="{EF468988-8916-4965-B8AF-A438892487AD}" dt="2019-05-06T19:31:20.508" v="2180" actId="14100"/>
          <ac:picMkLst>
            <pc:docMk/>
            <pc:sldMk cId="3811216747" sldId="276"/>
            <ac:picMk id="7" creationId="{F06359AC-BFEC-4E43-A0A3-9B6B42ED7EE2}"/>
          </ac:picMkLst>
        </pc:picChg>
        <pc:cxnChg chg="add mod">
          <ac:chgData name="CARTWRIGHT Yvan" userId="b4f15984-3552-45ad-b2fc-ce20bee9039c" providerId="ADAL" clId="{EF468988-8916-4965-B8AF-A438892487AD}" dt="2019-05-06T22:34:56.108" v="2676" actId="14100"/>
          <ac:cxnSpMkLst>
            <pc:docMk/>
            <pc:sldMk cId="3811216747" sldId="276"/>
            <ac:cxnSpMk id="10" creationId="{1AB81D05-8871-4F5D-B5B2-5013D44C4917}"/>
          </ac:cxnSpMkLst>
        </pc:cxnChg>
        <pc:cxnChg chg="add mod">
          <ac:chgData name="CARTWRIGHT Yvan" userId="b4f15984-3552-45ad-b2fc-ce20bee9039c" providerId="ADAL" clId="{EF468988-8916-4965-B8AF-A438892487AD}" dt="2019-05-06T22:35:44.662" v="2701" actId="14100"/>
          <ac:cxnSpMkLst>
            <pc:docMk/>
            <pc:sldMk cId="3811216747" sldId="276"/>
            <ac:cxnSpMk id="13" creationId="{B817B031-EB4A-4890-8C4A-7CA3CB1311FB}"/>
          </ac:cxnSpMkLst>
        </pc:cxnChg>
        <pc:cxnChg chg="add mod">
          <ac:chgData name="CARTWRIGHT Yvan" userId="b4f15984-3552-45ad-b2fc-ce20bee9039c" providerId="ADAL" clId="{EF468988-8916-4965-B8AF-A438892487AD}" dt="2019-05-06T22:34:48.204" v="2674" actId="14100"/>
          <ac:cxnSpMkLst>
            <pc:docMk/>
            <pc:sldMk cId="3811216747" sldId="276"/>
            <ac:cxnSpMk id="19" creationId="{71946F5C-0886-4F0B-A4AA-AD6D5FFCFAB8}"/>
          </ac:cxnSpMkLst>
        </pc:cxnChg>
      </pc:sldChg>
      <pc:sldChg chg="addSp delSp modSp add">
        <pc:chgData name="CARTWRIGHT Yvan" userId="b4f15984-3552-45ad-b2fc-ce20bee9039c" providerId="ADAL" clId="{EF468988-8916-4965-B8AF-A438892487AD}" dt="2019-05-06T22:46:47.129" v="3518" actId="20577"/>
        <pc:sldMkLst>
          <pc:docMk/>
          <pc:sldMk cId="2669649758" sldId="277"/>
        </pc:sldMkLst>
        <pc:spChg chg="mod">
          <ac:chgData name="CARTWRIGHT Yvan" userId="b4f15984-3552-45ad-b2fc-ce20bee9039c" providerId="ADAL" clId="{EF468988-8916-4965-B8AF-A438892487AD}" dt="2019-05-06T22:46:47.129" v="3518" actId="20577"/>
          <ac:spMkLst>
            <pc:docMk/>
            <pc:sldMk cId="2669649758" sldId="277"/>
            <ac:spMk id="5" creationId="{EA123407-D4A6-421A-B7B4-9C1B7A053E29}"/>
          </ac:spMkLst>
        </pc:spChg>
        <pc:spChg chg="mod">
          <ac:chgData name="CARTWRIGHT Yvan" userId="b4f15984-3552-45ad-b2fc-ce20bee9039c" providerId="ADAL" clId="{EF468988-8916-4965-B8AF-A438892487AD}" dt="2019-05-06T22:39:13.699" v="2734" actId="20577"/>
          <ac:spMkLst>
            <pc:docMk/>
            <pc:sldMk cId="2669649758" sldId="277"/>
            <ac:spMk id="6" creationId="{27062C92-35AF-4B8E-B75A-6B1E516CD4BD}"/>
          </ac:spMkLst>
        </pc:spChg>
        <pc:picChg chg="add del mod">
          <ac:chgData name="CARTWRIGHT Yvan" userId="b4f15984-3552-45ad-b2fc-ce20bee9039c" providerId="ADAL" clId="{EF468988-8916-4965-B8AF-A438892487AD}" dt="2019-05-06T22:40:22.359" v="2738" actId="478"/>
          <ac:picMkLst>
            <pc:docMk/>
            <pc:sldMk cId="2669649758" sldId="277"/>
            <ac:picMk id="7" creationId="{C7F41B12-3035-441A-8436-7801E47E86E8}"/>
          </ac:picMkLst>
        </pc:picChg>
        <pc:picChg chg="add mod">
          <ac:chgData name="CARTWRIGHT Yvan" userId="b4f15984-3552-45ad-b2fc-ce20bee9039c" providerId="ADAL" clId="{EF468988-8916-4965-B8AF-A438892487AD}" dt="2019-05-06T22:40:29.951" v="2741" actId="1076"/>
          <ac:picMkLst>
            <pc:docMk/>
            <pc:sldMk cId="2669649758" sldId="277"/>
            <ac:picMk id="8" creationId="{2B0A797F-745D-4329-BD02-CD7903C08F04}"/>
          </ac:picMkLst>
        </pc:picChg>
      </pc:sldChg>
      <pc:sldChg chg="addSp modSp add">
        <pc:chgData name="CARTWRIGHT Yvan" userId="b4f15984-3552-45ad-b2fc-ce20bee9039c" providerId="ADAL" clId="{EF468988-8916-4965-B8AF-A438892487AD}" dt="2019-05-06T22:56:25.057" v="4337" actId="1076"/>
        <pc:sldMkLst>
          <pc:docMk/>
          <pc:sldMk cId="3753773756" sldId="278"/>
        </pc:sldMkLst>
        <pc:spChg chg="mod">
          <ac:chgData name="CARTWRIGHT Yvan" userId="b4f15984-3552-45ad-b2fc-ce20bee9039c" providerId="ADAL" clId="{EF468988-8916-4965-B8AF-A438892487AD}" dt="2019-05-06T22:53:23.930" v="4275" actId="20577"/>
          <ac:spMkLst>
            <pc:docMk/>
            <pc:sldMk cId="3753773756" sldId="278"/>
            <ac:spMk id="5" creationId="{57C7E5B2-C9A1-4C74-8084-6451AC9F10A8}"/>
          </ac:spMkLst>
        </pc:spChg>
        <pc:spChg chg="mod">
          <ac:chgData name="CARTWRIGHT Yvan" userId="b4f15984-3552-45ad-b2fc-ce20bee9039c" providerId="ADAL" clId="{EF468988-8916-4965-B8AF-A438892487AD}" dt="2019-05-06T22:48:20.073" v="3554" actId="20577"/>
          <ac:spMkLst>
            <pc:docMk/>
            <pc:sldMk cId="3753773756" sldId="278"/>
            <ac:spMk id="6" creationId="{D04A7020-5CC1-499B-850A-0A14787C453A}"/>
          </ac:spMkLst>
        </pc:spChg>
        <pc:picChg chg="add mod">
          <ac:chgData name="CARTWRIGHT Yvan" userId="b4f15984-3552-45ad-b2fc-ce20bee9039c" providerId="ADAL" clId="{EF468988-8916-4965-B8AF-A438892487AD}" dt="2019-05-06T22:56:25.057" v="4337" actId="1076"/>
          <ac:picMkLst>
            <pc:docMk/>
            <pc:sldMk cId="3753773756" sldId="278"/>
            <ac:picMk id="7" creationId="{77B9535B-CBD2-4C9F-8573-02F528AE4320}"/>
          </ac:picMkLst>
        </pc:picChg>
      </pc:sldChg>
      <pc:sldChg chg="modSp add">
        <pc:chgData name="CARTWRIGHT Yvan" userId="b4f15984-3552-45ad-b2fc-ce20bee9039c" providerId="ADAL" clId="{EF468988-8916-4965-B8AF-A438892487AD}" dt="2019-05-06T23:18:29.456" v="5657" actId="20577"/>
        <pc:sldMkLst>
          <pc:docMk/>
          <pc:sldMk cId="3911502918" sldId="279"/>
        </pc:sldMkLst>
        <pc:spChg chg="mod">
          <ac:chgData name="CARTWRIGHT Yvan" userId="b4f15984-3552-45ad-b2fc-ce20bee9039c" providerId="ADAL" clId="{EF468988-8916-4965-B8AF-A438892487AD}" dt="2019-05-06T23:18:29.456" v="5657" actId="20577"/>
          <ac:spMkLst>
            <pc:docMk/>
            <pc:sldMk cId="3911502918" sldId="279"/>
            <ac:spMk id="5" creationId="{FABA9A76-6B82-4F99-A52A-F5807562A1E8}"/>
          </ac:spMkLst>
        </pc:spChg>
        <pc:spChg chg="mod">
          <ac:chgData name="CARTWRIGHT Yvan" userId="b4f15984-3552-45ad-b2fc-ce20bee9039c" providerId="ADAL" clId="{EF468988-8916-4965-B8AF-A438892487AD}" dt="2019-05-06T23:10:33.311" v="4588" actId="20577"/>
          <ac:spMkLst>
            <pc:docMk/>
            <pc:sldMk cId="3911502918" sldId="279"/>
            <ac:spMk id="6" creationId="{C837BA2B-BCE4-4E4F-9B11-A0715D4BB06C}"/>
          </ac:spMkLst>
        </pc:spChg>
      </pc:sldChg>
      <pc:sldChg chg="modSp add">
        <pc:chgData name="CARTWRIGHT Yvan" userId="b4f15984-3552-45ad-b2fc-ce20bee9039c" providerId="ADAL" clId="{EF468988-8916-4965-B8AF-A438892487AD}" dt="2019-05-06T23:39:16.037" v="6792" actId="20577"/>
        <pc:sldMkLst>
          <pc:docMk/>
          <pc:sldMk cId="422264169" sldId="280"/>
        </pc:sldMkLst>
        <pc:spChg chg="mod">
          <ac:chgData name="CARTWRIGHT Yvan" userId="b4f15984-3552-45ad-b2fc-ce20bee9039c" providerId="ADAL" clId="{EF468988-8916-4965-B8AF-A438892487AD}" dt="2019-05-06T23:39:16.037" v="6792" actId="20577"/>
          <ac:spMkLst>
            <pc:docMk/>
            <pc:sldMk cId="422264169" sldId="280"/>
            <ac:spMk id="5" creationId="{0851BB0A-0B87-43BB-913A-872154A65C7D}"/>
          </ac:spMkLst>
        </pc:spChg>
        <pc:spChg chg="mod">
          <ac:chgData name="CARTWRIGHT Yvan" userId="b4f15984-3552-45ad-b2fc-ce20bee9039c" providerId="ADAL" clId="{EF468988-8916-4965-B8AF-A438892487AD}" dt="2019-05-06T23:27:33.606" v="5790" actId="20577"/>
          <ac:spMkLst>
            <pc:docMk/>
            <pc:sldMk cId="422264169" sldId="280"/>
            <ac:spMk id="6" creationId="{0C013EA9-EED2-4250-89B5-28CE67F3145D}"/>
          </ac:spMkLst>
        </pc:spChg>
      </pc:sldChg>
      <pc:sldChg chg="modSp add">
        <pc:chgData name="CARTWRIGHT Yvan" userId="b4f15984-3552-45ad-b2fc-ce20bee9039c" providerId="ADAL" clId="{EF468988-8916-4965-B8AF-A438892487AD}" dt="2019-05-06T23:49:21.726" v="7565" actId="20577"/>
        <pc:sldMkLst>
          <pc:docMk/>
          <pc:sldMk cId="251058760" sldId="281"/>
        </pc:sldMkLst>
        <pc:spChg chg="mod">
          <ac:chgData name="CARTWRIGHT Yvan" userId="b4f15984-3552-45ad-b2fc-ce20bee9039c" providerId="ADAL" clId="{EF468988-8916-4965-B8AF-A438892487AD}" dt="2019-05-06T23:49:21.726" v="7565" actId="20577"/>
          <ac:spMkLst>
            <pc:docMk/>
            <pc:sldMk cId="251058760" sldId="281"/>
            <ac:spMk id="5" creationId="{5668C777-635C-4C83-B086-7D70120E8765}"/>
          </ac:spMkLst>
        </pc:spChg>
        <pc:spChg chg="mod">
          <ac:chgData name="CARTWRIGHT Yvan" userId="b4f15984-3552-45ad-b2fc-ce20bee9039c" providerId="ADAL" clId="{EF468988-8916-4965-B8AF-A438892487AD}" dt="2019-05-06T23:45:54.339" v="6842" actId="20577"/>
          <ac:spMkLst>
            <pc:docMk/>
            <pc:sldMk cId="251058760" sldId="281"/>
            <ac:spMk id="6" creationId="{1E026F44-0513-47A0-8B40-F15A97AF1165}"/>
          </ac:spMkLst>
        </pc:spChg>
      </pc:sldChg>
      <pc:sldMasterChg chg="addSp modSldLayout">
        <pc:chgData name="CARTWRIGHT Yvan" userId="b4f15984-3552-45ad-b2fc-ce20bee9039c" providerId="ADAL" clId="{EF468988-8916-4965-B8AF-A438892487AD}" dt="2019-05-06T18:54:20.371" v="821"/>
        <pc:sldMasterMkLst>
          <pc:docMk/>
          <pc:sldMasterMk cId="1118242157" sldId="2147483690"/>
        </pc:sldMasterMkLst>
        <pc:spChg chg="add">
          <ac:chgData name="CARTWRIGHT Yvan" userId="b4f15984-3552-45ad-b2fc-ce20bee9039c" providerId="ADAL" clId="{EF468988-8916-4965-B8AF-A438892487AD}" dt="2019-05-06T18:54:20.371" v="821"/>
          <ac:spMkLst>
            <pc:docMk/>
            <pc:sldMasterMk cId="1118242157" sldId="2147483690"/>
            <ac:spMk id="11" creationId="{83A664CF-F930-4FA6-80BA-63FE8C4EF0B9}"/>
          </ac:spMkLst>
        </pc:spChg>
        <pc:spChg chg="add">
          <ac:chgData name="CARTWRIGHT Yvan" userId="b4f15984-3552-45ad-b2fc-ce20bee9039c" providerId="ADAL" clId="{EF468988-8916-4965-B8AF-A438892487AD}" dt="2019-05-06T18:54:20.371" v="821"/>
          <ac:spMkLst>
            <pc:docMk/>
            <pc:sldMasterMk cId="1118242157" sldId="2147483690"/>
            <ac:spMk id="12" creationId="{3B5A2A3D-BCA3-476D-9C57-2D206E2BBC59}"/>
          </ac:spMkLst>
        </pc:sp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096368489" sldId="2147483691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096368489" sldId="2147483691"/>
              <ac:picMk id="12" creationId="{55A0DEC7-4327-4C7E-B948-AA739D67DFD3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563714219" sldId="2147483693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563714219" sldId="2147483693"/>
              <ac:picMk id="10" creationId="{273A1B73-4D10-4D14-B03A-0021A135552B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564148652" sldId="2147483694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564148652" sldId="2147483694"/>
              <ac:picMk id="9" creationId="{E03315F0-EEBD-4515-8466-64C76F7AAFD0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1657838417" sldId="2147483695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1657838417" sldId="2147483695"/>
              <ac:picMk id="11" creationId="{0C6666E9-3CBF-4CEC-823C-E3F782BE4B8B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315788814" sldId="2147483696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315788814" sldId="2147483696"/>
              <ac:picMk id="11" creationId="{E65D5FA1-DCDF-4CF4-98EC-EB7F82B3F6B5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914940604" sldId="2147483697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914940604" sldId="2147483697"/>
              <ac:picMk id="13" creationId="{A34DDFB2-56F8-4AF9-B4A0-975F26F38C80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1918622204" sldId="2147483698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1918622204" sldId="2147483698"/>
              <ac:picMk id="13" creationId="{F25A150A-5C6D-4D98-84DE-C03B78CF84DF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4076517258" sldId="2147483699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4076517258" sldId="2147483699"/>
              <ac:picMk id="9" creationId="{38FF09B2-16F0-491E-850F-7054984AF59C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1632726890" sldId="2147483700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1632726890" sldId="2147483700"/>
              <ac:picMk id="9" creationId="{A8D9A21D-29F5-40D5-B9EF-890E49B175FD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1097530962" sldId="2147483701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1097530962" sldId="2147483701"/>
              <ac:picMk id="8" creationId="{398BAF53-05CC-40BD-A9A2-3048E9B4EA7E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419433667" sldId="2147483702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419433667" sldId="2147483702"/>
              <ac:picMk id="11" creationId="{4E251C44-8D2A-4E9D-A05C-2610118484BE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146930585" sldId="2147483703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146930585" sldId="2147483703"/>
              <ac:picMk id="12" creationId="{57019696-98B7-4ACD-A448-61231709155C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785840191" sldId="2147483704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785840191" sldId="2147483704"/>
              <ac:picMk id="12" creationId="{E0CC9FD6-1216-46AE-A486-8A31232CC948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778276920" sldId="2147483705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778276920" sldId="2147483705"/>
              <ac:picMk id="12" creationId="{6BB0F1CF-8B00-4D05-8B0F-9492299EA95C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001140187" sldId="2147483710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001140187" sldId="2147483710"/>
              <ac:picMk id="9" creationId="{2536C785-750E-4DC6-91D7-2292476DE55C}"/>
            </ac:picMkLst>
          </pc:picChg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001140187" sldId="2147483710"/>
              <ac:picMk id="10" creationId="{A61D2701-9AB0-4C7D-9811-463E44BC9263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4166735218" sldId="2147483711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4166735218" sldId="2147483711"/>
              <ac:picMk id="9" creationId="{B40F3A3C-28D3-4DCC-AA4B-F267B3B6EA49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696806260" sldId="2147483712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696806260" sldId="2147483712"/>
              <ac:picMk id="9" creationId="{9321D988-2451-44C8-94D7-79D5C0BEE3B5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4088712089" sldId="2147483713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4088712089" sldId="2147483713"/>
              <ac:picMk id="10" creationId="{D100D222-47D2-4C99-AEB1-DFADACCCD45F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22438815" sldId="2147483714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22438815" sldId="2147483714"/>
              <ac:picMk id="9" creationId="{6E6AC66D-CDD5-4B4D-B587-BC5943B38CBB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563074686" sldId="2147483715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563074686" sldId="2147483715"/>
              <ac:picMk id="12" creationId="{9100B01C-6472-4872-9898-0BCDA30D40E0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4213942458" sldId="2147483716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4213942458" sldId="2147483716"/>
              <ac:picMk id="12" creationId="{5147F211-3603-4304-BF53-3D25633AE917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1768100162" sldId="2147483717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1768100162" sldId="2147483717"/>
              <ac:picMk id="10" creationId="{36A55A65-127E-466F-A584-33F103A43F89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2597378406" sldId="2147483718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2597378406" sldId="2147483718"/>
              <ac:picMk id="11" creationId="{49A32F4A-7592-4610-9736-87626B61EE51}"/>
            </ac:picMkLst>
          </pc:picChg>
        </pc:sldLayoutChg>
        <pc:sldLayoutChg chg="addSp">
          <pc:chgData name="CARTWRIGHT Yvan" userId="b4f15984-3552-45ad-b2fc-ce20bee9039c" providerId="ADAL" clId="{EF468988-8916-4965-B8AF-A438892487AD}" dt="2019-05-06T18:54:20.371" v="821"/>
          <pc:sldLayoutMkLst>
            <pc:docMk/>
            <pc:sldMasterMk cId="1118242157" sldId="2147483690"/>
            <pc:sldLayoutMk cId="3511979356" sldId="2147483719"/>
          </pc:sldLayoutMkLst>
          <pc:picChg chg="add">
            <ac:chgData name="CARTWRIGHT Yvan" userId="b4f15984-3552-45ad-b2fc-ce20bee9039c" providerId="ADAL" clId="{EF468988-8916-4965-B8AF-A438892487AD}" dt="2019-05-06T18:54:20.371" v="821"/>
            <ac:picMkLst>
              <pc:docMk/>
              <pc:sldMasterMk cId="1118242157" sldId="2147483690"/>
              <pc:sldLayoutMk cId="3511979356" sldId="2147483719"/>
              <ac:picMk id="11" creationId="{4703021F-A03D-4AF7-9C48-122646DADABF}"/>
            </ac:picMkLst>
          </pc:picChg>
        </pc:sldLayoutChg>
      </pc:sldMasterChg>
    </pc:docChg>
  </pc:docChgLst>
  <pc:docChgLst>
    <pc:chgData name="CARTWRIGHT Yvan" userId="b4f15984-3552-45ad-b2fc-ce20bee9039c" providerId="ADAL" clId="{732EF7CF-CAD6-4C03-AD0F-0EAC22A2353C}"/>
    <pc:docChg chg="custSel addSld modSld sldOrd modMainMaster">
      <pc:chgData name="CARTWRIGHT Yvan" userId="b4f15984-3552-45ad-b2fc-ce20bee9039c" providerId="ADAL" clId="{732EF7CF-CAD6-4C03-AD0F-0EAC22A2353C}" dt="2019-05-07T11:33:11.308" v="1676"/>
      <pc:docMkLst>
        <pc:docMk/>
      </pc:docMkLst>
      <pc:sldChg chg="addSp delSp modSp">
        <pc:chgData name="CARTWRIGHT Yvan" userId="b4f15984-3552-45ad-b2fc-ce20bee9039c" providerId="ADAL" clId="{732EF7CF-CAD6-4C03-AD0F-0EAC22A2353C}" dt="2019-05-07T11:07:47.777" v="694" actId="478"/>
        <pc:sldMkLst>
          <pc:docMk/>
          <pc:sldMk cId="2222854197" sldId="256"/>
        </pc:sldMkLst>
        <pc:spChg chg="mod">
          <ac:chgData name="CARTWRIGHT Yvan" userId="b4f15984-3552-45ad-b2fc-ce20bee9039c" providerId="ADAL" clId="{732EF7CF-CAD6-4C03-AD0F-0EAC22A2353C}" dt="2019-05-07T11:07:05.529" v="693" actId="207"/>
          <ac:spMkLst>
            <pc:docMk/>
            <pc:sldMk cId="2222854197" sldId="256"/>
            <ac:spMk id="9" creationId="{00000000-0000-0000-0000-000000000000}"/>
          </ac:spMkLst>
        </pc:spChg>
        <pc:picChg chg="add del mod">
          <ac:chgData name="CARTWRIGHT Yvan" userId="b4f15984-3552-45ad-b2fc-ce20bee9039c" providerId="ADAL" clId="{732EF7CF-CAD6-4C03-AD0F-0EAC22A2353C}" dt="2019-05-07T11:07:47.777" v="694" actId="478"/>
          <ac:picMkLst>
            <pc:docMk/>
            <pc:sldMk cId="2222854197" sldId="256"/>
            <ac:picMk id="7" creationId="{91F24637-3906-4E11-9D61-D546EDDAAEAB}"/>
          </ac:picMkLst>
        </pc:picChg>
      </pc:sldChg>
      <pc:sldChg chg="modSp modAnim">
        <pc:chgData name="CARTWRIGHT Yvan" userId="b4f15984-3552-45ad-b2fc-ce20bee9039c" providerId="ADAL" clId="{732EF7CF-CAD6-4C03-AD0F-0EAC22A2353C}" dt="2019-05-07T11:33:04.938" v="1674" actId="27636"/>
        <pc:sldMkLst>
          <pc:docMk/>
          <pc:sldMk cId="638043932" sldId="262"/>
        </pc:sldMkLst>
        <pc:spChg chg="mod">
          <ac:chgData name="CARTWRIGHT Yvan" userId="b4f15984-3552-45ad-b2fc-ce20bee9039c" providerId="ADAL" clId="{732EF7CF-CAD6-4C03-AD0F-0EAC22A2353C}" dt="2019-05-07T11:33:04.938" v="1674" actId="27636"/>
          <ac:spMkLst>
            <pc:docMk/>
            <pc:sldMk cId="638043932" sldId="262"/>
            <ac:spMk id="6" creationId="{00000000-0000-0000-0000-000000000000}"/>
          </ac:spMkLst>
        </pc:spChg>
      </pc:sldChg>
      <pc:sldChg chg="ord">
        <pc:chgData name="CARTWRIGHT Yvan" userId="b4f15984-3552-45ad-b2fc-ce20bee9039c" providerId="ADAL" clId="{732EF7CF-CAD6-4C03-AD0F-0EAC22A2353C}" dt="2019-05-07T10:26:42.656" v="680"/>
        <pc:sldMkLst>
          <pc:docMk/>
          <pc:sldMk cId="3911502918" sldId="279"/>
        </pc:sldMkLst>
      </pc:sldChg>
      <pc:sldChg chg="modSp">
        <pc:chgData name="CARTWRIGHT Yvan" userId="b4f15984-3552-45ad-b2fc-ce20bee9039c" providerId="ADAL" clId="{732EF7CF-CAD6-4C03-AD0F-0EAC22A2353C}" dt="2019-05-07T11:33:11.308" v="1676"/>
        <pc:sldMkLst>
          <pc:docMk/>
          <pc:sldMk cId="251058760" sldId="281"/>
        </pc:sldMkLst>
        <pc:spChg chg="mod">
          <ac:chgData name="CARTWRIGHT Yvan" userId="b4f15984-3552-45ad-b2fc-ce20bee9039c" providerId="ADAL" clId="{732EF7CF-CAD6-4C03-AD0F-0EAC22A2353C}" dt="2019-05-07T11:33:11.308" v="1676"/>
          <ac:spMkLst>
            <pc:docMk/>
            <pc:sldMk cId="251058760" sldId="281"/>
            <ac:spMk id="5" creationId="{5668C777-635C-4C83-B086-7D70120E8765}"/>
          </ac:spMkLst>
        </pc:spChg>
        <pc:spChg chg="mod">
          <ac:chgData name="CARTWRIGHT Yvan" userId="b4f15984-3552-45ad-b2fc-ce20bee9039c" providerId="ADAL" clId="{732EF7CF-CAD6-4C03-AD0F-0EAC22A2353C}" dt="2019-05-07T09:43:04.782" v="0" actId="20577"/>
          <ac:spMkLst>
            <pc:docMk/>
            <pc:sldMk cId="251058760" sldId="281"/>
            <ac:spMk id="6" creationId="{1E026F44-0513-47A0-8B40-F15A97AF1165}"/>
          </ac:spMkLst>
        </pc:spChg>
      </pc:sldChg>
      <pc:sldChg chg="addSp modSp add">
        <pc:chgData name="CARTWRIGHT Yvan" userId="b4f15984-3552-45ad-b2fc-ce20bee9039c" providerId="ADAL" clId="{732EF7CF-CAD6-4C03-AD0F-0EAC22A2353C}" dt="2019-05-07T10:26:26.346" v="679" actId="20577"/>
        <pc:sldMkLst>
          <pc:docMk/>
          <pc:sldMk cId="381618551" sldId="282"/>
        </pc:sldMkLst>
        <pc:spChg chg="mod">
          <ac:chgData name="CARTWRIGHT Yvan" userId="b4f15984-3552-45ad-b2fc-ce20bee9039c" providerId="ADAL" clId="{732EF7CF-CAD6-4C03-AD0F-0EAC22A2353C}" dt="2019-05-07T10:26:26.346" v="679" actId="20577"/>
          <ac:spMkLst>
            <pc:docMk/>
            <pc:sldMk cId="381618551" sldId="282"/>
            <ac:spMk id="5" creationId="{ACD3E76A-6C20-4721-837D-CCBCE8519A42}"/>
          </ac:spMkLst>
        </pc:spChg>
        <pc:spChg chg="mod">
          <ac:chgData name="CARTWRIGHT Yvan" userId="b4f15984-3552-45ad-b2fc-ce20bee9039c" providerId="ADAL" clId="{732EF7CF-CAD6-4C03-AD0F-0EAC22A2353C}" dt="2019-05-07T09:44:01.876" v="51" actId="20577"/>
          <ac:spMkLst>
            <pc:docMk/>
            <pc:sldMk cId="381618551" sldId="282"/>
            <ac:spMk id="6" creationId="{CD45E2F1-12D6-40D6-A822-D55AAA8BB4E1}"/>
          </ac:spMkLst>
        </pc:spChg>
        <pc:picChg chg="add mod">
          <ac:chgData name="CARTWRIGHT Yvan" userId="b4f15984-3552-45ad-b2fc-ce20bee9039c" providerId="ADAL" clId="{732EF7CF-CAD6-4C03-AD0F-0EAC22A2353C}" dt="2019-05-07T10:23:22.185" v="54" actId="14100"/>
          <ac:picMkLst>
            <pc:docMk/>
            <pc:sldMk cId="381618551" sldId="282"/>
            <ac:picMk id="7" creationId="{86B7D4E9-26F8-4E7E-9665-8FBD06076ED0}"/>
          </ac:picMkLst>
        </pc:picChg>
      </pc:sldChg>
      <pc:sldChg chg="modSp add ord">
        <pc:chgData name="CARTWRIGHT Yvan" userId="b4f15984-3552-45ad-b2fc-ce20bee9039c" providerId="ADAL" clId="{732EF7CF-CAD6-4C03-AD0F-0EAC22A2353C}" dt="2019-05-07T11:28:55.908" v="1524" actId="6549"/>
        <pc:sldMkLst>
          <pc:docMk/>
          <pc:sldMk cId="2675938145" sldId="283"/>
        </pc:sldMkLst>
        <pc:spChg chg="mod">
          <ac:chgData name="CARTWRIGHT Yvan" userId="b4f15984-3552-45ad-b2fc-ce20bee9039c" providerId="ADAL" clId="{732EF7CF-CAD6-4C03-AD0F-0EAC22A2353C}" dt="2019-05-07T11:28:55.908" v="1524" actId="6549"/>
          <ac:spMkLst>
            <pc:docMk/>
            <pc:sldMk cId="2675938145" sldId="283"/>
            <ac:spMk id="5" creationId="{896FE8A8-A914-41EE-B64E-295D7E55D72F}"/>
          </ac:spMkLst>
        </pc:spChg>
        <pc:spChg chg="mod">
          <ac:chgData name="CARTWRIGHT Yvan" userId="b4f15984-3552-45ad-b2fc-ce20bee9039c" providerId="ADAL" clId="{732EF7CF-CAD6-4C03-AD0F-0EAC22A2353C}" dt="2019-05-07T11:22:23.524" v="737" actId="20577"/>
          <ac:spMkLst>
            <pc:docMk/>
            <pc:sldMk cId="2675938145" sldId="283"/>
            <ac:spMk id="6" creationId="{BA344341-A4C3-4917-855B-C916EA1F1045}"/>
          </ac:spMkLst>
        </pc:spChg>
      </pc:sldChg>
      <pc:sldMasterChg chg="modSldLayout">
        <pc:chgData name="CARTWRIGHT Yvan" userId="b4f15984-3552-45ad-b2fc-ce20bee9039c" providerId="ADAL" clId="{732EF7CF-CAD6-4C03-AD0F-0EAC22A2353C}" dt="2019-05-07T11:12:06.890" v="698" actId="732"/>
        <pc:sldMasterMkLst>
          <pc:docMk/>
          <pc:sldMasterMk cId="1118242157" sldId="2147483690"/>
        </pc:sldMasterMkLst>
        <pc:sldLayoutChg chg="addSp delSp modSp">
          <pc:chgData name="CARTWRIGHT Yvan" userId="b4f15984-3552-45ad-b2fc-ce20bee9039c" providerId="ADAL" clId="{732EF7CF-CAD6-4C03-AD0F-0EAC22A2353C}" dt="2019-05-07T11:12:06.890" v="698" actId="732"/>
          <pc:sldLayoutMkLst>
            <pc:docMk/>
            <pc:sldMasterMk cId="1118242157" sldId="2147483690"/>
            <pc:sldLayoutMk cId="2096368489" sldId="2147483691"/>
          </pc:sldLayoutMkLst>
          <pc:picChg chg="add mod ord modCrop">
            <ac:chgData name="CARTWRIGHT Yvan" userId="b4f15984-3552-45ad-b2fc-ce20bee9039c" providerId="ADAL" clId="{732EF7CF-CAD6-4C03-AD0F-0EAC22A2353C}" dt="2019-05-07T11:12:06.890" v="698" actId="732"/>
            <ac:picMkLst>
              <pc:docMk/>
              <pc:sldMasterMk cId="1118242157" sldId="2147483690"/>
              <pc:sldLayoutMk cId="2096368489" sldId="2147483691"/>
              <ac:picMk id="6" creationId="{3DFD83ED-F61E-45FC-AAE1-0C5F4BA8FEBC}"/>
            </ac:picMkLst>
          </pc:picChg>
          <pc:picChg chg="del">
            <ac:chgData name="CARTWRIGHT Yvan" userId="b4f15984-3552-45ad-b2fc-ce20bee9039c" providerId="ADAL" clId="{732EF7CF-CAD6-4C03-AD0F-0EAC22A2353C}" dt="2019-05-07T11:05:26.717" v="681" actId="478"/>
            <ac:picMkLst>
              <pc:docMk/>
              <pc:sldMasterMk cId="1118242157" sldId="2147483690"/>
              <pc:sldLayoutMk cId="2096368489" sldId="2147483691"/>
              <ac:picMk id="10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EAA0-42D0-44C3-88A3-2DD2E0506822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A16E9-C67C-46CC-B1F4-B4D9263C9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957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6A9-F7FB-40F9-A6EF-D79566C0BDEC}" type="datetimeFigureOut">
              <a:rPr lang="en-GB" smtClean="0"/>
              <a:t>21/05/2019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F6583-F9F8-4635-95FE-FC57EE1259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6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F6583-F9F8-4635-95FE-FC57EE1259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FD83ED-F61E-45FC-AAE1-0C5F4BA8F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790"/>
          <a:stretch/>
        </p:blipFill>
        <p:spPr>
          <a:xfrm>
            <a:off x="0" y="1"/>
            <a:ext cx="12192000" cy="6323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" y="2863631"/>
            <a:ext cx="10027920" cy="646331"/>
          </a:xfrm>
          <a:solidFill>
            <a:schemeClr val="accent1"/>
          </a:solidFill>
        </p:spPr>
        <p:txBody>
          <a:bodyPr wrap="none" lIns="90000" anchor="b">
            <a:spAutoFit/>
          </a:bodyPr>
          <a:lstStyle>
            <a:lvl1pPr algn="l">
              <a:defRPr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8393" y="3602038"/>
            <a:ext cx="3961213" cy="414044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tabLst>
                <a:tab pos="13462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16" y="6355885"/>
            <a:ext cx="2743200" cy="365125"/>
          </a:xfrm>
        </p:spPr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1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55A0DEC7-4327-4C7E-B948-AA739D67DF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6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A8D9A21D-29F5-40D5-B9EF-890E49B175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2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398BAF53-05CC-40BD-A9A2-3048E9B4EA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53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</p:spPr>
        <p:txBody>
          <a:bodyPr wrap="square" anchor="t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4E251C44-8D2A-4E9D-A05C-2610118484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3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57019696-98B7-4ACD-A448-612317091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930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</p:spPr>
        <p:txBody>
          <a:bodyPr wrap="square" anchor="t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E0CC9FD6-1216-46AE-A486-8A31232CC9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4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6BB0F1CF-8B00-4D05-8B0F-9492299EA9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76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414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5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091650" y="0"/>
            <a:ext cx="1262149" cy="617696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253452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139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099963" y="0"/>
            <a:ext cx="1253835" cy="6176963"/>
          </a:xfrm>
          <a:solidFill>
            <a:srgbClr val="D70925"/>
          </a:solidFill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253452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29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8593462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848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5492" r="2625" b="16417"/>
          <a:stretch/>
        </p:blipFill>
        <p:spPr>
          <a:xfrm>
            <a:off x="-13638" y="774460"/>
            <a:ext cx="12230637" cy="4933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" y="2863631"/>
            <a:ext cx="10027920" cy="646331"/>
          </a:xfrm>
          <a:solidFill>
            <a:schemeClr val="accent1"/>
          </a:solidFill>
        </p:spPr>
        <p:txBody>
          <a:bodyPr wrap="none" lIns="90000" anchor="b">
            <a:spAutoFit/>
          </a:bodyPr>
          <a:lstStyle>
            <a:lvl1pPr algn="l">
              <a:defRPr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8393" y="3602038"/>
            <a:ext cx="3961213" cy="414044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tabLst>
                <a:tab pos="13462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16" y="6355885"/>
            <a:ext cx="2743200" cy="365125"/>
          </a:xfrm>
        </p:spPr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1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6C785-750E-4DC6-91D7-2292476DE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5492" r="2625" b="16417"/>
          <a:stretch/>
        </p:blipFill>
        <p:spPr>
          <a:xfrm>
            <a:off x="-13638" y="774460"/>
            <a:ext cx="12230637" cy="4933950"/>
          </a:xfrm>
          <a:prstGeom prst="rect">
            <a:avLst/>
          </a:prstGeom>
        </p:spPr>
      </p:pic>
      <p:pic>
        <p:nvPicPr>
          <p:cNvPr id="10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A61D2701-9AB0-4C7D-9811-463E44BC9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40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B40F3A3C-28D3-4DCC-AA4B-F267B3B6EA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735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9321D988-2451-44C8-94D7-79D5C0BEE3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06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D100D222-47D2-4C99-AEB1-DFADACCCD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12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6E6AC66D-CDD5-4B4D-B587-BC5943B38C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8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1353800" cy="64633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9100B01C-6472-4872-9898-0BCDA30D40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074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1353800" cy="646331"/>
          </a:xfrm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5147F211-3603-4304-BF53-3D25633AE9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42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36A55A65-127E-466F-A584-33F103A43F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00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</p:spPr>
        <p:txBody>
          <a:bodyPr wrap="square" anchor="t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49A32F4A-7592-4610-9736-87626B61EE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78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4703021F-A03D-4AF7-9C48-122646DADA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97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273A1B73-4D10-4D14-B03A-0021A13555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714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5492" r="2625" b="16417"/>
          <a:stretch/>
        </p:blipFill>
        <p:spPr>
          <a:xfrm>
            <a:off x="-13638" y="774460"/>
            <a:ext cx="12230637" cy="4933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080" y="2863631"/>
            <a:ext cx="10027920" cy="646331"/>
          </a:xfrm>
          <a:solidFill>
            <a:schemeClr val="accent1"/>
          </a:solidFill>
        </p:spPr>
        <p:txBody>
          <a:bodyPr wrap="none" lIns="90000" anchor="b">
            <a:spAutoFit/>
          </a:bodyPr>
          <a:lstStyle>
            <a:lvl1pPr algn="l">
              <a:defRPr sz="4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8393" y="3602038"/>
            <a:ext cx="3961213" cy="414044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tabLst>
                <a:tab pos="1346200" algn="l"/>
              </a:tabLst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16" y="6355885"/>
            <a:ext cx="2743200" cy="365125"/>
          </a:xfrm>
        </p:spPr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19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66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91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080655"/>
            <a:ext cx="10515600" cy="5096308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45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452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1353800" cy="64633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044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1353800" cy="646331"/>
          </a:xfrm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013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478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</p:spPr>
        <p:txBody>
          <a:bodyPr wrap="square" anchor="t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7307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65513"/>
            <a:ext cx="6172200" cy="53955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457200"/>
            <a:ext cx="4772967" cy="1421928"/>
          </a:xfrm>
          <a:solidFill>
            <a:srgbClr val="D70925"/>
          </a:solidFill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03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3916144"/>
            <a:ext cx="9713065" cy="646331"/>
          </a:xfrm>
          <a:solidFill>
            <a:srgbClr val="D70925"/>
          </a:solidFill>
        </p:spPr>
        <p:txBody>
          <a:bodyPr vert="horz" wrap="none" lIns="90000" tIns="45720" rIns="91440" bIns="45720" rtlCol="0" anchor="b">
            <a:sp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E03315F0-EEBD-4515-8466-64C76F7AAF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4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0C6666E9-3CBF-4CEC-823C-E3F782BE4B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83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0655"/>
            <a:ext cx="5181600" cy="5096308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E65D5FA1-DCDF-4CF4-98EC-EB7F82B3F6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78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7"/>
            <a:ext cx="12192000" cy="53708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A34DDFB2-56F8-4AF9-B4A0-975F26F38C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4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3277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051"/>
            <a:ext cx="5157787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GB"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3277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051"/>
            <a:ext cx="5183188" cy="4327612"/>
          </a:xfrm>
        </p:spPr>
        <p:txBody>
          <a:bodyPr vert="horz" lIns="91440" tIns="90000" rIns="91440" bIns="4572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365127"/>
            <a:ext cx="12192000" cy="537082"/>
          </a:xfrm>
          <a:solidFill>
            <a:srgbClr val="D7092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2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F25A150A-5C6D-4D98-84DE-C03B78CF84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2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512" y="-1114"/>
            <a:ext cx="858895" cy="90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Staffs Uni\Resources\Staffs Uni Red Logo Print V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Staffs Uni\Resources\Staffs Uni Red Logo Print Version.png">
            <a:extLst>
              <a:ext uri="{FF2B5EF4-FFF2-40B4-BE49-F238E27FC236}">
                <a16:creationId xmlns:a16="http://schemas.microsoft.com/office/drawing/2014/main" id="{38FF09B2-16F0-491E-850F-7054984AF5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00" y="-1115"/>
            <a:ext cx="1296000" cy="13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1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31016"/>
            <a:ext cx="12192000" cy="498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64198"/>
            <a:ext cx="12192000" cy="49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5126"/>
            <a:ext cx="8593462" cy="53553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86400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80655"/>
            <a:ext cx="10515600" cy="5096308"/>
          </a:xfrm>
          <a:prstGeom prst="rect">
            <a:avLst/>
          </a:prstGeom>
        </p:spPr>
        <p:txBody>
          <a:bodyPr vert="horz" lIns="91440" tIns="9000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Dr Yvan Cartwright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5D830-FC1E-4257-A8C9-80069517666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6331016"/>
            <a:ext cx="12192000" cy="498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0" y="6364198"/>
            <a:ext cx="12192000" cy="49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664CF-F930-4FA6-80BA-63FE8C4EF0B9}"/>
              </a:ext>
            </a:extLst>
          </p:cNvPr>
          <p:cNvSpPr/>
          <p:nvPr userDrawn="1"/>
        </p:nvSpPr>
        <p:spPr>
          <a:xfrm>
            <a:off x="0" y="6331016"/>
            <a:ext cx="12192000" cy="498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A2A3D-BCA3-476D-9C57-2D206E2BBC59}"/>
              </a:ext>
            </a:extLst>
          </p:cNvPr>
          <p:cNvSpPr/>
          <p:nvPr userDrawn="1"/>
        </p:nvSpPr>
        <p:spPr>
          <a:xfrm>
            <a:off x="0" y="6364198"/>
            <a:ext cx="12192000" cy="49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24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649" r:id="rId30"/>
    <p:sldLayoutId id="2147483660" r:id="rId31"/>
    <p:sldLayoutId id="2147483661" r:id="rId32"/>
    <p:sldLayoutId id="2147483652" r:id="rId33"/>
    <p:sldLayoutId id="2147483662" r:id="rId34"/>
    <p:sldLayoutId id="2147483653" r:id="rId35"/>
    <p:sldLayoutId id="2147483663" r:id="rId36"/>
    <p:sldLayoutId id="2147483665" r:id="rId37"/>
    <p:sldLayoutId id="2147483657" r:id="rId38"/>
    <p:sldLayoutId id="2147483666" r:id="rId3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ysClr val="windowText" lastClr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MonoBehaviour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en-us/GettingStarted/FromUnity" TargetMode="External"/><Relationship Id="rId2" Type="http://schemas.openxmlformats.org/officeDocument/2006/relationships/hyperlink" Target="https://learn.unity.com/tutorial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863631"/>
            <a:ext cx="5652658" cy="646331"/>
          </a:xfrm>
        </p:spPr>
        <p:txBody>
          <a:bodyPr/>
          <a:lstStyle/>
          <a:p>
            <a:r>
              <a:rPr lang="en-GB" dirty="0"/>
              <a:t>Introduction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393" y="3602038"/>
            <a:ext cx="1542410" cy="414044"/>
          </a:xfrm>
        </p:spPr>
        <p:txBody>
          <a:bodyPr/>
          <a:lstStyle/>
          <a:p>
            <a:r>
              <a:rPr lang="en-GB" dirty="0"/>
              <a:t>Course DNA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Introduction to Unity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92" y="2690377"/>
            <a:ext cx="4114066" cy="27579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48393" y="5637431"/>
            <a:ext cx="6923982" cy="5572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Summary:</a:t>
            </a:r>
            <a:endParaRPr lang="en-GB" sz="1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quick start, interface tour, the Scene, Project, Hierarchy &amp; Inspector panels, object manipulation, tips.</a:t>
            </a:r>
            <a:endParaRPr lang="en-GB" sz="1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5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F3791-D254-4F83-8934-4C310D9C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10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Inspector also lets you see and change any ‘visible’ attributes held by the various components</a:t>
            </a:r>
          </a:p>
          <a:p>
            <a:pPr lvl="1"/>
            <a:r>
              <a:rPr lang="en-GB" dirty="0"/>
              <a:t>attributes are simply bits of data: numbers, strings, colours, textures etc.</a:t>
            </a:r>
          </a:p>
          <a:p>
            <a:pPr lvl="1"/>
            <a:r>
              <a:rPr lang="en-GB" dirty="0"/>
              <a:t>more on this next week!</a:t>
            </a:r>
          </a:p>
          <a:p>
            <a:r>
              <a:rPr lang="en-GB" dirty="0"/>
              <a:t>When a game is running from within the editor, you can change the values stored in the attributes on-the-fly to see the effect in-game</a:t>
            </a:r>
          </a:p>
          <a:p>
            <a:pPr lvl="1"/>
            <a:r>
              <a:rPr lang="en-GB" dirty="0"/>
              <a:t>very useful when you want to try something out quickly (e.g. a character’s speed, number of lives etc.)!</a:t>
            </a:r>
          </a:p>
          <a:p>
            <a:pPr lvl="1"/>
            <a:r>
              <a:rPr lang="en-GB" dirty="0"/>
              <a:t>note: the attributes will return to their original values when the game is stopped</a:t>
            </a:r>
          </a:p>
          <a:p>
            <a:r>
              <a:rPr lang="en-GB" dirty="0"/>
              <a:t>Important: all </a:t>
            </a:r>
            <a:r>
              <a:rPr lang="en-GB" dirty="0" err="1"/>
              <a:t>GameObjects</a:t>
            </a:r>
            <a:r>
              <a:rPr lang="en-GB" dirty="0"/>
              <a:t> have one component called the Transform which holds information on:</a:t>
            </a:r>
          </a:p>
          <a:p>
            <a:pPr lvl="1"/>
            <a:r>
              <a:rPr lang="en-GB" dirty="0"/>
              <a:t>the position of the object in the Scene</a:t>
            </a:r>
          </a:p>
          <a:p>
            <a:pPr lvl="1"/>
            <a:r>
              <a:rPr lang="en-GB" dirty="0"/>
              <a:t>its rotation (local and world)</a:t>
            </a:r>
          </a:p>
          <a:p>
            <a:pPr lvl="1"/>
            <a:r>
              <a:rPr lang="en-GB" dirty="0"/>
              <a:t>its scale</a:t>
            </a:r>
          </a:p>
          <a:p>
            <a:pPr lvl="1"/>
            <a:r>
              <a:rPr lang="en-GB" dirty="0"/>
              <a:t>it also holds the parent-child relationships of the </a:t>
            </a:r>
            <a:r>
              <a:rPr lang="en-GB" dirty="0" err="1"/>
              <a:t>GameObject</a:t>
            </a:r>
            <a:endParaRPr lang="en-GB" dirty="0"/>
          </a:p>
          <a:p>
            <a:r>
              <a:rPr lang="en-GB" dirty="0"/>
              <a:t>This is the same as UE4 with some minor differences…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5640731" cy="535531"/>
          </a:xfrm>
        </p:spPr>
        <p:txBody>
          <a:bodyPr/>
          <a:lstStyle/>
          <a:p>
            <a:r>
              <a:rPr lang="en-GB" dirty="0"/>
              <a:t>The Inspector Window</a:t>
            </a:r>
          </a:p>
        </p:txBody>
      </p:sp>
    </p:spTree>
    <p:extLst>
      <p:ext uri="{BB962C8B-B14F-4D97-AF65-F5344CB8AC3E}">
        <p14:creationId xmlns:p14="http://schemas.microsoft.com/office/powerpoint/2010/main" val="27091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01B02-A3F8-4197-A246-6FA2DB7E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11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options for movement!</a:t>
            </a:r>
          </a:p>
          <a:p>
            <a:pPr lvl="1"/>
            <a:r>
              <a:rPr lang="en-GB" dirty="0"/>
              <a:t>none of them quite as good as UE4 sadly...</a:t>
            </a:r>
          </a:p>
          <a:p>
            <a:endParaRPr lang="en-GB" dirty="0"/>
          </a:p>
          <a:p>
            <a:r>
              <a:rPr lang="en-GB" dirty="0"/>
              <a:t>Moving using the hand tool (shortcut Q)</a:t>
            </a:r>
          </a:p>
          <a:p>
            <a:r>
              <a:rPr lang="en-GB" dirty="0"/>
              <a:t>You can drag using the left mouse button</a:t>
            </a:r>
          </a:p>
          <a:p>
            <a:r>
              <a:rPr lang="en-GB" dirty="0"/>
              <a:t>You can pivot using the right mouse button</a:t>
            </a:r>
          </a:p>
          <a:p>
            <a:r>
              <a:rPr lang="en-GB" dirty="0"/>
              <a:t>You can orbit by holding the Alt key down and using the left mouse button</a:t>
            </a:r>
          </a:p>
          <a:p>
            <a:r>
              <a:rPr lang="en-GB" dirty="0"/>
              <a:t>You can zoom by either scrolling with the mouse wheel (but there are issues) or by holding the Alt key down and using the right mouse button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7232512" cy="535531"/>
          </a:xfrm>
        </p:spPr>
        <p:txBody>
          <a:bodyPr/>
          <a:lstStyle/>
          <a:p>
            <a:r>
              <a:rPr lang="en-GB" dirty="0"/>
              <a:t>Moving around the scene view</a:t>
            </a:r>
          </a:p>
        </p:txBody>
      </p:sp>
    </p:spTree>
    <p:extLst>
      <p:ext uri="{BB962C8B-B14F-4D97-AF65-F5344CB8AC3E}">
        <p14:creationId xmlns:p14="http://schemas.microsoft.com/office/powerpoint/2010/main" val="220597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1F42A-803A-4C9F-A9AA-2583EB26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12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0655"/>
            <a:ext cx="10600944" cy="5096308"/>
          </a:xfrm>
        </p:spPr>
        <p:txBody>
          <a:bodyPr/>
          <a:lstStyle/>
          <a:p>
            <a:r>
              <a:rPr lang="en-GB" dirty="0"/>
              <a:t>You can zoom to a selected object by first selecting the object in either the scene view or from the list in the Hierarchy window.</a:t>
            </a:r>
          </a:p>
          <a:p>
            <a:r>
              <a:rPr lang="en-GB" dirty="0"/>
              <a:t>You can also walk through the scene using the arrow keys (hold down the Shift key to move faster).</a:t>
            </a:r>
          </a:p>
          <a:p>
            <a:r>
              <a:rPr lang="en-GB" dirty="0"/>
              <a:t>You can move a selected object by using the drag tool (shortcut W).</a:t>
            </a:r>
          </a:p>
          <a:p>
            <a:r>
              <a:rPr lang="en-GB" dirty="0"/>
              <a:t>You can rotate a selected object by using the rotate tool (shortcut E).</a:t>
            </a:r>
          </a:p>
          <a:p>
            <a:r>
              <a:rPr lang="en-GB" dirty="0"/>
              <a:t>You can scale a selected object using the zoom tool (shortcut R).</a:t>
            </a:r>
          </a:p>
          <a:p>
            <a:r>
              <a:rPr lang="en-GB" dirty="0"/>
              <a:t>You can use 'Flythrough Mode' by holding down the right mouse button and using WASD (hold down Shift for speed)</a:t>
            </a:r>
          </a:p>
          <a:p>
            <a:pPr lvl="1"/>
            <a:r>
              <a:rPr lang="en-GB" dirty="0"/>
              <a:t>this is likely to be your preferred mode for moving around in the scene.</a:t>
            </a:r>
          </a:p>
          <a:p>
            <a:pPr lvl="1"/>
            <a:r>
              <a:rPr lang="en-GB" dirty="0"/>
              <a:t>Q and E keys move up and down in this mode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4448096" cy="535531"/>
          </a:xfrm>
        </p:spPr>
        <p:txBody>
          <a:bodyPr/>
          <a:lstStyle/>
          <a:p>
            <a:r>
              <a:rPr lang="en-GB" dirty="0"/>
              <a:t>Other movement</a:t>
            </a:r>
          </a:p>
        </p:txBody>
      </p:sp>
    </p:spTree>
    <p:extLst>
      <p:ext uri="{BB962C8B-B14F-4D97-AF65-F5344CB8AC3E}">
        <p14:creationId xmlns:p14="http://schemas.microsoft.com/office/powerpoint/2010/main" val="386434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A7B678-F278-449E-9D04-8EB883EB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13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the drag tool, then the object (or vice versa).</a:t>
            </a:r>
          </a:p>
          <a:p>
            <a:r>
              <a:rPr lang="en-GB" dirty="0"/>
              <a:t>You can now move it using the arrow gizmo on screen.</a:t>
            </a:r>
          </a:p>
          <a:p>
            <a:r>
              <a:rPr lang="en-GB" dirty="0"/>
              <a:t>You have the option to move it using local or global draggers</a:t>
            </a:r>
          </a:p>
          <a:p>
            <a:pPr lvl="1"/>
            <a:r>
              <a:rPr lang="en-GB" dirty="0"/>
              <a:t>if you move it on global drag mode, the draggers orient to the world co-ordinates</a:t>
            </a:r>
          </a:p>
          <a:p>
            <a:pPr lvl="1"/>
            <a:r>
              <a:rPr lang="en-GB" dirty="0"/>
              <a:t>if you move it in local drag mode, the draggers orient to the object's rotational axes</a:t>
            </a:r>
          </a:p>
          <a:p>
            <a:r>
              <a:rPr lang="en-GB" dirty="0"/>
              <a:t>You can move it by dragging just using the mouse but this will move the object according to the view of the scene.</a:t>
            </a:r>
          </a:p>
          <a:p>
            <a:r>
              <a:rPr lang="en-GB" dirty="0"/>
              <a:t>If you want to position an object directly onto the scene, hold down Shift and Ctrl and left click and hold the centre of the object, then move it down.</a:t>
            </a:r>
          </a:p>
          <a:p>
            <a:r>
              <a:rPr lang="en-GB" dirty="0"/>
              <a:t>There is a grid you can toggle the snapping for but it is less than ideal</a:t>
            </a:r>
          </a:p>
          <a:p>
            <a:pPr lvl="1"/>
            <a:r>
              <a:rPr lang="en-GB" dirty="0"/>
              <a:t>we will show you ways to get a true grid snap and for 2D you can use the </a:t>
            </a:r>
            <a:r>
              <a:rPr lang="en-GB" dirty="0" err="1"/>
              <a:t>Tilemap</a:t>
            </a:r>
            <a:r>
              <a:rPr lang="en-GB" dirty="0"/>
              <a:t> system</a:t>
            </a:r>
          </a:p>
          <a:p>
            <a:r>
              <a:rPr lang="en-GB" dirty="0"/>
              <a:t>Remember, if you need to position objects with great precision then consider switching your window layout to 4 Split.</a:t>
            </a:r>
          </a:p>
          <a:p>
            <a:r>
              <a:rPr lang="en-GB" dirty="0"/>
              <a:t>You can then customise which windows in the split mode correspond to which desired view</a:t>
            </a:r>
          </a:p>
          <a:p>
            <a:pPr lvl="1"/>
            <a:r>
              <a:rPr lang="en-GB" dirty="0"/>
              <a:t>e.g. Left, Front, Top, Perspective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8423544" cy="535531"/>
          </a:xfrm>
        </p:spPr>
        <p:txBody>
          <a:bodyPr/>
          <a:lstStyle/>
          <a:p>
            <a:r>
              <a:rPr lang="en-GB" dirty="0"/>
              <a:t>Positioning objects within the scene</a:t>
            </a:r>
          </a:p>
        </p:txBody>
      </p:sp>
    </p:spTree>
    <p:extLst>
      <p:ext uri="{BB962C8B-B14F-4D97-AF65-F5344CB8AC3E}">
        <p14:creationId xmlns:p14="http://schemas.microsoft.com/office/powerpoint/2010/main" val="291484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7B9DD-54B8-490B-8504-9A821F0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14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Try adding simple 3D objects to the Scene.</a:t>
            </a:r>
          </a:p>
          <a:p>
            <a:r>
              <a:rPr lang="en-GB" dirty="0"/>
              <a:t>Manipulate these objects (position, rotation, scale) either through the Object Manipulators or from within the Inspector.</a:t>
            </a:r>
          </a:p>
          <a:p>
            <a:r>
              <a:rPr lang="en-GB" dirty="0"/>
              <a:t>Try creating parent-child relationships.</a:t>
            </a:r>
          </a:p>
          <a:p>
            <a:r>
              <a:rPr lang="en-GB" dirty="0"/>
              <a:t>Now change the names of </a:t>
            </a:r>
            <a:r>
              <a:rPr lang="en-GB" dirty="0" err="1"/>
              <a:t>GameObjects</a:t>
            </a:r>
            <a:r>
              <a:rPr lang="en-GB" dirty="0"/>
              <a:t> either from within the Hierarchy or the Inspector tab.</a:t>
            </a:r>
          </a:p>
          <a:p>
            <a:r>
              <a:rPr lang="en-GB" dirty="0"/>
              <a:t>What is a tag, what are they used for and how to make your own…</a:t>
            </a:r>
          </a:p>
          <a:p>
            <a:endParaRPr lang="en-GB" dirty="0"/>
          </a:p>
          <a:p>
            <a:r>
              <a:rPr lang="en-GB" dirty="0"/>
              <a:t>Let’s try something a bit more game-like.</a:t>
            </a:r>
          </a:p>
          <a:p>
            <a:r>
              <a:rPr lang="en-GB" dirty="0"/>
              <a:t>On Blackboard, find the guide for building the basic Tilting Board framework.</a:t>
            </a:r>
          </a:p>
          <a:p>
            <a:r>
              <a:rPr lang="en-GB" dirty="0"/>
              <a:t>I will quickly show you the steps on the board then you can try it out for yourselves.</a:t>
            </a:r>
          </a:p>
          <a:p>
            <a:r>
              <a:rPr lang="en-GB" dirty="0"/>
              <a:t>When you’ve followed the tutorial, see what else you can add to this basic game</a:t>
            </a:r>
          </a:p>
          <a:p>
            <a:pPr lvl="1"/>
            <a:r>
              <a:rPr lang="en-GB" dirty="0"/>
              <a:t>other blocks for obstacles, materials using textures you can get online, lights </a:t>
            </a:r>
            <a:r>
              <a:rPr lang="en-GB"/>
              <a:t>(spotlights etc.)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4722209" cy="535531"/>
          </a:xfrm>
        </p:spPr>
        <p:txBody>
          <a:bodyPr/>
          <a:lstStyle/>
          <a:p>
            <a:r>
              <a:rPr lang="en-GB" dirty="0"/>
              <a:t>Let’s try this out…</a:t>
            </a:r>
          </a:p>
        </p:txBody>
      </p:sp>
    </p:spTree>
    <p:extLst>
      <p:ext uri="{BB962C8B-B14F-4D97-AF65-F5344CB8AC3E}">
        <p14:creationId xmlns:p14="http://schemas.microsoft.com/office/powerpoint/2010/main" val="30877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96711-B4F0-476C-B5E6-ED401A4A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FA47-23F6-47F6-A73E-76EDB72D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2E305-0374-425D-BB46-A1B8085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83011-0141-4C8D-B186-2C725AB8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are all aware now that a </a:t>
            </a:r>
            <a:r>
              <a:rPr lang="en-GB" dirty="0" err="1"/>
              <a:t>GameObject</a:t>
            </a:r>
            <a:r>
              <a:rPr lang="en-GB" dirty="0"/>
              <a:t> is anything that can be placed in a scene.</a:t>
            </a:r>
          </a:p>
          <a:p>
            <a:r>
              <a:rPr lang="en-GB" dirty="0" err="1"/>
              <a:t>GameObjects</a:t>
            </a:r>
            <a:r>
              <a:rPr lang="en-GB" dirty="0"/>
              <a:t> contain a list of components that give them behaviours</a:t>
            </a:r>
          </a:p>
          <a:p>
            <a:pPr lvl="1"/>
            <a:r>
              <a:rPr lang="en-GB" dirty="0" err="1"/>
              <a:t>Rigidbody</a:t>
            </a:r>
            <a:r>
              <a:rPr lang="en-GB" dirty="0"/>
              <a:t> allows the </a:t>
            </a:r>
            <a:r>
              <a:rPr lang="en-GB" dirty="0" err="1"/>
              <a:t>GameObject</a:t>
            </a:r>
            <a:r>
              <a:rPr lang="en-GB" dirty="0"/>
              <a:t> to work with the Physics system</a:t>
            </a:r>
          </a:p>
          <a:p>
            <a:pPr lvl="1"/>
            <a:r>
              <a:rPr lang="en-GB" dirty="0"/>
              <a:t>Colliders allow for the detection of </a:t>
            </a:r>
            <a:r>
              <a:rPr lang="en-GB" dirty="0" err="1"/>
              <a:t>GameObjects</a:t>
            </a:r>
            <a:r>
              <a:rPr lang="en-GB" dirty="0"/>
              <a:t> hitting each other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MeshRenderer</a:t>
            </a:r>
            <a:r>
              <a:rPr lang="en-GB" dirty="0"/>
              <a:t> draws a Mesh object to the screen</a:t>
            </a:r>
          </a:p>
          <a:p>
            <a:pPr lvl="1"/>
            <a:r>
              <a:rPr lang="en-GB" dirty="0"/>
              <a:t>Etc.</a:t>
            </a:r>
          </a:p>
          <a:p>
            <a:pPr lvl="1"/>
            <a:endParaRPr lang="en-GB" dirty="0"/>
          </a:p>
          <a:p>
            <a:r>
              <a:rPr lang="en-GB" dirty="0"/>
              <a:t>UE4 typically follows the same naming conventions for these in-built components (e.g. Transform).</a:t>
            </a:r>
          </a:p>
          <a:p>
            <a:r>
              <a:rPr lang="en-GB" dirty="0"/>
              <a:t>These components (and many more) are in-built behaviours scripted by Unity’s own developers.</a:t>
            </a:r>
          </a:p>
          <a:p>
            <a:r>
              <a:rPr lang="en-GB" dirty="0"/>
              <a:t>You can define your own custom behaviour for a </a:t>
            </a:r>
            <a:r>
              <a:rPr lang="en-GB" dirty="0" err="1"/>
              <a:t>GameObject</a:t>
            </a:r>
            <a:r>
              <a:rPr lang="en-GB" dirty="0"/>
              <a:t> by making a new class and adding it as a component onto a </a:t>
            </a:r>
            <a:r>
              <a:rPr lang="en-GB" dirty="0" err="1"/>
              <a:t>GameObject</a:t>
            </a:r>
            <a:r>
              <a:rPr lang="en-GB" dirty="0"/>
              <a:t>.</a:t>
            </a:r>
          </a:p>
          <a:p>
            <a:r>
              <a:rPr lang="en-GB" dirty="0"/>
              <a:t>We did this when we made a new class (called Tilt) to handle the tilting action for our board.</a:t>
            </a:r>
          </a:p>
          <a:p>
            <a:r>
              <a:rPr lang="en-GB" dirty="0"/>
              <a:t>Note that a class in C# means the same thing as making a Blueprint in UE4.</a:t>
            </a:r>
          </a:p>
          <a:p>
            <a:r>
              <a:rPr lang="en-GB" dirty="0"/>
              <a:t>The only difference is that in one you code your custom behaviours using a visual scripting system and in the other you use text – both have their advantages and disadvantages.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CF53CB-405F-4AA4-BB3B-C674C42F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7246939" cy="535531"/>
          </a:xfrm>
        </p:spPr>
        <p:txBody>
          <a:bodyPr/>
          <a:lstStyle/>
          <a:p>
            <a:r>
              <a:rPr lang="en-GB" dirty="0" err="1"/>
              <a:t>GameObjects</a:t>
            </a:r>
            <a:r>
              <a:rPr lang="en-GB" dirty="0"/>
              <a:t>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198226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C6968-B8BC-41FC-B7D5-5D87DB1B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319DF-0F0D-4387-896C-ABD078B7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40EB2-3116-4A47-8958-D68DDA86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FA8041-5131-4C88-AE0D-6F90D1D16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lot of gameplay is based on hooking up functions to engine events.</a:t>
            </a:r>
          </a:p>
          <a:p>
            <a:r>
              <a:rPr lang="en-GB" dirty="0"/>
              <a:t>This could be functions that run when object’s collide, or a level loads, or a timer hits a value etc.</a:t>
            </a:r>
          </a:p>
          <a:p>
            <a:r>
              <a:rPr lang="en-GB" dirty="0"/>
              <a:t>You are used to these from UE4:</a:t>
            </a:r>
          </a:p>
          <a:p>
            <a:pPr lvl="1"/>
            <a:r>
              <a:rPr lang="en-GB"/>
              <a:t>InitializeComponent</a:t>
            </a:r>
            <a:r>
              <a:rPr lang="en-GB" dirty="0"/>
              <a:t>, </a:t>
            </a:r>
            <a:r>
              <a:rPr lang="en-GB" dirty="0" err="1"/>
              <a:t>BeginPlay</a:t>
            </a:r>
            <a:r>
              <a:rPr lang="en-GB" dirty="0"/>
              <a:t>, </a:t>
            </a:r>
            <a:r>
              <a:rPr lang="en-GB" dirty="0" err="1"/>
              <a:t>ActorBeginOverlap</a:t>
            </a:r>
            <a:r>
              <a:rPr lang="en-GB" dirty="0"/>
              <a:t>, Tick, Hit, Destroyed</a:t>
            </a:r>
          </a:p>
          <a:p>
            <a:pPr lvl="1"/>
            <a:endParaRPr lang="en-GB" dirty="0"/>
          </a:p>
          <a:p>
            <a:r>
              <a:rPr lang="en-GB" dirty="0"/>
              <a:t>Unity has much the same events, just maybe with different names:</a:t>
            </a:r>
          </a:p>
          <a:p>
            <a:pPr lvl="1"/>
            <a:r>
              <a:rPr lang="en-GB" dirty="0"/>
              <a:t>Awake, Start, </a:t>
            </a:r>
            <a:r>
              <a:rPr lang="en-GB" dirty="0" err="1"/>
              <a:t>OnTriggerEnter</a:t>
            </a:r>
            <a:r>
              <a:rPr lang="en-GB" dirty="0"/>
              <a:t>, Update, </a:t>
            </a:r>
            <a:r>
              <a:rPr lang="en-GB" dirty="0" err="1"/>
              <a:t>OnCollisionEnter</a:t>
            </a:r>
            <a:r>
              <a:rPr lang="en-GB" dirty="0"/>
              <a:t>, </a:t>
            </a:r>
            <a:r>
              <a:rPr lang="en-GB" dirty="0" err="1"/>
              <a:t>OnDestroy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For </a:t>
            </a:r>
            <a:r>
              <a:rPr lang="en-GB" dirty="0" err="1"/>
              <a:t>GameObjects</a:t>
            </a:r>
            <a:r>
              <a:rPr lang="en-GB" dirty="0"/>
              <a:t>, these events are all defined in a class called </a:t>
            </a:r>
            <a:r>
              <a:rPr lang="en-GB" dirty="0" err="1">
                <a:hlinkClick r:id="rId2"/>
              </a:rPr>
              <a:t>MonoBehaviour</a:t>
            </a:r>
            <a:endParaRPr lang="en-GB" dirty="0"/>
          </a:p>
          <a:p>
            <a:pPr lvl="1"/>
            <a:r>
              <a:rPr lang="en-GB" dirty="0"/>
              <a:t>just like in UE4, you can also make your own custom events.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BB3E0D-3E64-484B-9F1B-9FB97368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3858191" cy="535531"/>
          </a:xfrm>
        </p:spPr>
        <p:txBody>
          <a:bodyPr/>
          <a:lstStyle/>
          <a:p>
            <a:r>
              <a:rPr lang="en-GB" dirty="0"/>
              <a:t>Engine events</a:t>
            </a:r>
          </a:p>
        </p:txBody>
      </p:sp>
    </p:spTree>
    <p:extLst>
      <p:ext uri="{BB962C8B-B14F-4D97-AF65-F5344CB8AC3E}">
        <p14:creationId xmlns:p14="http://schemas.microsoft.com/office/powerpoint/2010/main" val="346657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F74134-BB62-499B-B46B-D081B864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A132C-6C71-42A6-B67E-9A8045A1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F700-CAF2-4062-93C2-915702D5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6FE8A8-A914-41EE-B64E-295D7E55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Awake – used for obtaining references to other </a:t>
            </a:r>
            <a:r>
              <a:rPr lang="en-GB" dirty="0" err="1"/>
              <a:t>GameObjects</a:t>
            </a:r>
            <a:r>
              <a:rPr lang="en-GB" dirty="0"/>
              <a:t> or components</a:t>
            </a:r>
          </a:p>
          <a:p>
            <a:r>
              <a:rPr lang="en-GB" dirty="0"/>
              <a:t>Start – used for initialising components</a:t>
            </a:r>
          </a:p>
          <a:p>
            <a:r>
              <a:rPr lang="en-GB" dirty="0"/>
              <a:t>Update – is called by the engine per game tick</a:t>
            </a:r>
          </a:p>
          <a:p>
            <a:r>
              <a:rPr lang="en-GB" dirty="0" err="1"/>
              <a:t>FixedUpdate</a:t>
            </a:r>
            <a:r>
              <a:rPr lang="en-GB" dirty="0"/>
              <a:t> – is called per physics engine tick</a:t>
            </a:r>
          </a:p>
          <a:p>
            <a:r>
              <a:rPr lang="en-GB" dirty="0" err="1"/>
              <a:t>OnTriggerEnter</a:t>
            </a:r>
            <a:r>
              <a:rPr lang="en-GB" dirty="0"/>
              <a:t> – called when a </a:t>
            </a:r>
            <a:r>
              <a:rPr lang="en-GB" dirty="0" err="1"/>
              <a:t>GameObject</a:t>
            </a:r>
            <a:r>
              <a:rPr lang="en-GB" dirty="0"/>
              <a:t> intersects a trigger</a:t>
            </a:r>
          </a:p>
          <a:p>
            <a:r>
              <a:rPr lang="en-GB" dirty="0" err="1"/>
              <a:t>OnTriggerStay</a:t>
            </a:r>
            <a:r>
              <a:rPr lang="en-GB" dirty="0"/>
              <a:t> – called per tick when a </a:t>
            </a:r>
            <a:r>
              <a:rPr lang="en-GB" dirty="0" err="1"/>
              <a:t>GameObject</a:t>
            </a:r>
            <a:r>
              <a:rPr lang="en-GB" dirty="0"/>
              <a:t> is inside a trigger</a:t>
            </a:r>
          </a:p>
          <a:p>
            <a:r>
              <a:rPr lang="en-GB" dirty="0" err="1"/>
              <a:t>OnTriggerExit</a:t>
            </a:r>
            <a:r>
              <a:rPr lang="en-GB" dirty="0"/>
              <a:t> – called when a </a:t>
            </a:r>
            <a:r>
              <a:rPr lang="en-GB" dirty="0" err="1"/>
              <a:t>GameObject</a:t>
            </a:r>
            <a:r>
              <a:rPr lang="en-GB" dirty="0"/>
              <a:t> leaves a trigger</a:t>
            </a:r>
          </a:p>
          <a:p>
            <a:r>
              <a:rPr lang="en-GB" dirty="0" err="1"/>
              <a:t>OnCollisionEnter</a:t>
            </a:r>
            <a:r>
              <a:rPr lang="en-GB" dirty="0"/>
              <a:t> – called when a physics-based </a:t>
            </a:r>
            <a:r>
              <a:rPr lang="en-GB" dirty="0" err="1"/>
              <a:t>GameObject</a:t>
            </a:r>
            <a:r>
              <a:rPr lang="en-GB" dirty="0"/>
              <a:t> collides with the </a:t>
            </a:r>
            <a:r>
              <a:rPr lang="en-GB" dirty="0" err="1"/>
              <a:t>GameObject</a:t>
            </a:r>
            <a:endParaRPr lang="en-GB" dirty="0"/>
          </a:p>
          <a:p>
            <a:r>
              <a:rPr lang="en-GB" dirty="0" err="1"/>
              <a:t>OnCollisionStay</a:t>
            </a:r>
            <a:r>
              <a:rPr lang="en-GB" dirty="0"/>
              <a:t> – called whilst a physics-based </a:t>
            </a:r>
            <a:r>
              <a:rPr lang="en-GB" dirty="0" err="1"/>
              <a:t>GameObject</a:t>
            </a:r>
            <a:r>
              <a:rPr lang="en-GB" dirty="0"/>
              <a:t> is touching a </a:t>
            </a:r>
            <a:r>
              <a:rPr lang="en-GB" dirty="0" err="1"/>
              <a:t>GameObject</a:t>
            </a:r>
            <a:endParaRPr lang="en-GB" dirty="0"/>
          </a:p>
          <a:p>
            <a:r>
              <a:rPr lang="en-GB" dirty="0" err="1"/>
              <a:t>OnCollisionExit</a:t>
            </a:r>
            <a:r>
              <a:rPr lang="en-GB" dirty="0"/>
              <a:t> – called when a physics-based </a:t>
            </a:r>
            <a:r>
              <a:rPr lang="en-GB" dirty="0" err="1"/>
              <a:t>GameObject</a:t>
            </a:r>
            <a:r>
              <a:rPr lang="en-GB" dirty="0"/>
              <a:t> stops touching a </a:t>
            </a:r>
            <a:r>
              <a:rPr lang="en-GB" dirty="0" err="1"/>
              <a:t>GameObject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344341-A4C3-4917-855B-C916EA1F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7511434" cy="535531"/>
          </a:xfrm>
        </p:spPr>
        <p:txBody>
          <a:bodyPr/>
          <a:lstStyle/>
          <a:p>
            <a:r>
              <a:rPr lang="en-GB" dirty="0"/>
              <a:t>Generic Unity events / methods</a:t>
            </a:r>
          </a:p>
        </p:txBody>
      </p:sp>
    </p:spTree>
    <p:extLst>
      <p:ext uri="{BB962C8B-B14F-4D97-AF65-F5344CB8AC3E}">
        <p14:creationId xmlns:p14="http://schemas.microsoft.com/office/powerpoint/2010/main" val="267593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527CF-8D6C-493C-9F87-7A1C60DA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01466-BE4F-4A48-B3E9-BFB64C6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266A5-E9D0-4A53-A19E-9A2DE1DF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1BB0A-0B87-43BB-913A-872154A6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do exactly the same thing!</a:t>
            </a:r>
          </a:p>
          <a:p>
            <a:r>
              <a:rPr lang="en-GB" dirty="0"/>
              <a:t>They are there to define a component’s behaviour</a:t>
            </a:r>
          </a:p>
          <a:p>
            <a:pPr lvl="1"/>
            <a:r>
              <a:rPr lang="en-GB" dirty="0"/>
              <a:t>data and functions (remember, events are functions too)</a:t>
            </a:r>
          </a:p>
          <a:p>
            <a:endParaRPr lang="en-GB" dirty="0"/>
          </a:p>
          <a:p>
            <a:r>
              <a:rPr lang="en-GB" dirty="0"/>
              <a:t>In UE4, you construct a function by chaining visual nodes together using execution pins.</a:t>
            </a:r>
          </a:p>
          <a:p>
            <a:r>
              <a:rPr lang="en-GB" dirty="0"/>
              <a:t>These nodes are called in sequence following these execution lines.</a:t>
            </a:r>
          </a:p>
          <a:p>
            <a:r>
              <a:rPr lang="en-GB" dirty="0"/>
              <a:t>Each node is a block of instructions that processes data in some desired fashion.</a:t>
            </a:r>
          </a:p>
          <a:p>
            <a:r>
              <a:rPr lang="en-GB" dirty="0"/>
              <a:t>Functions can call other functions to perform complex tasks (either from within the same blueprint or one attached to another Actor in the level)</a:t>
            </a:r>
          </a:p>
          <a:p>
            <a:endParaRPr lang="en-GB" dirty="0"/>
          </a:p>
          <a:p>
            <a:r>
              <a:rPr lang="en-GB" dirty="0"/>
              <a:t>In C#, you make a method as a block of instructions.</a:t>
            </a:r>
          </a:p>
          <a:p>
            <a:r>
              <a:rPr lang="en-GB" dirty="0"/>
              <a:t>Each instruction follows the next one line at a time.</a:t>
            </a:r>
          </a:p>
          <a:p>
            <a:r>
              <a:rPr lang="en-GB" dirty="0"/>
              <a:t>Methods can call other methods to perform complex tasks (either from within the same class or one attached to another </a:t>
            </a:r>
            <a:r>
              <a:rPr lang="en-GB" dirty="0" err="1"/>
              <a:t>GameObject</a:t>
            </a:r>
            <a:r>
              <a:rPr lang="en-GB" dirty="0"/>
              <a:t> in the scene.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013EA9-EED2-4250-89B5-28CE67F3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8864369" cy="535531"/>
          </a:xfrm>
        </p:spPr>
        <p:txBody>
          <a:bodyPr/>
          <a:lstStyle/>
          <a:p>
            <a:r>
              <a:rPr lang="en-GB" dirty="0"/>
              <a:t>Difference between Blueprints and C#</a:t>
            </a:r>
          </a:p>
        </p:txBody>
      </p:sp>
    </p:spTree>
    <p:extLst>
      <p:ext uri="{BB962C8B-B14F-4D97-AF65-F5344CB8AC3E}">
        <p14:creationId xmlns:p14="http://schemas.microsoft.com/office/powerpoint/2010/main" val="42226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A7821-F12C-496C-A3A0-8EBFE4CD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D4B00-A2E8-4EAB-95BD-4C4E59F3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9AB4B-18BE-4E4C-9208-3FA3BD63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19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BD2EB-5800-41B9-A4D1-BCD78741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component attached to a </a:t>
            </a:r>
            <a:r>
              <a:rPr lang="en-GB" dirty="0" err="1"/>
              <a:t>GameObject</a:t>
            </a:r>
            <a:r>
              <a:rPr lang="en-GB" dirty="0"/>
              <a:t> adds some form of behaviour to it.</a:t>
            </a:r>
          </a:p>
          <a:p>
            <a:r>
              <a:rPr lang="en-GB" dirty="0"/>
              <a:t>How much behaviour should go into one component?</a:t>
            </a:r>
          </a:p>
          <a:p>
            <a:r>
              <a:rPr lang="en-GB" dirty="0"/>
              <a:t>Enough to make the component do one useful fully encapsulated behaviour that can potentially be reused on other </a:t>
            </a:r>
            <a:r>
              <a:rPr lang="en-GB" dirty="0" err="1"/>
              <a:t>GameObjects</a:t>
            </a:r>
            <a:r>
              <a:rPr lang="en-GB" dirty="0"/>
              <a:t> in this and maybe other projects.</a:t>
            </a:r>
          </a:p>
          <a:p>
            <a:r>
              <a:rPr lang="en-GB" dirty="0"/>
              <a:t>This is called modularity.</a:t>
            </a:r>
          </a:p>
          <a:p>
            <a:r>
              <a:rPr lang="en-GB" dirty="0"/>
              <a:t>To make </a:t>
            </a:r>
            <a:r>
              <a:rPr lang="en-GB" dirty="0" err="1"/>
              <a:t>GameObjects</a:t>
            </a:r>
            <a:r>
              <a:rPr lang="en-GB" dirty="0"/>
              <a:t> do complex things such as a fully animated 3D 3</a:t>
            </a:r>
            <a:r>
              <a:rPr lang="en-GB" baseline="30000" dirty="0"/>
              <a:t>rd</a:t>
            </a:r>
            <a:r>
              <a:rPr lang="en-GB" dirty="0"/>
              <a:t> person controlled character that has an inventory, stats, quest log etc. you need components creating and attaching for each of these behaviours.</a:t>
            </a:r>
          </a:p>
          <a:p>
            <a:r>
              <a:rPr lang="en-GB" dirty="0"/>
              <a:t>Let's start with a simple example for our Tilting Board.</a:t>
            </a:r>
          </a:p>
          <a:p>
            <a:r>
              <a:rPr lang="en-GB" dirty="0"/>
              <a:t>We are going to go through the steps of making a teleporter.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CF0CD1-5DB7-4BC0-8F85-511B27D8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7604409" cy="535531"/>
          </a:xfrm>
        </p:spPr>
        <p:txBody>
          <a:bodyPr/>
          <a:lstStyle/>
          <a:p>
            <a:r>
              <a:rPr lang="en-GB" dirty="0"/>
              <a:t>Complex </a:t>
            </a:r>
            <a:r>
              <a:rPr lang="en-GB" dirty="0" err="1"/>
              <a:t>GameObject</a:t>
            </a:r>
            <a:r>
              <a:rPr lang="en-GB" dirty="0"/>
              <a:t> behaviour</a:t>
            </a:r>
          </a:p>
        </p:txBody>
      </p:sp>
    </p:spTree>
    <p:extLst>
      <p:ext uri="{BB962C8B-B14F-4D97-AF65-F5344CB8AC3E}">
        <p14:creationId xmlns:p14="http://schemas.microsoft.com/office/powerpoint/2010/main" val="403138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04148-5D1F-42BA-8812-0CC7D6B5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0655"/>
            <a:ext cx="10893552" cy="5096308"/>
          </a:xfrm>
        </p:spPr>
        <p:txBody>
          <a:bodyPr>
            <a:normAutofit/>
          </a:bodyPr>
          <a:lstStyle/>
          <a:p>
            <a:r>
              <a:rPr lang="en-GB" dirty="0"/>
              <a:t>Unity can create games in 2D or 3D mode with minor differences between how you do this.</a:t>
            </a:r>
          </a:p>
          <a:p>
            <a:r>
              <a:rPr lang="en-GB" dirty="0"/>
              <a:t>You can create games to run on a PC (including Mac), web, Android, iOS, Blackberry, Windows Phone, console (Xbox, PS, Switch etc.), XR, TV amongst others…</a:t>
            </a:r>
          </a:p>
          <a:p>
            <a:r>
              <a:rPr lang="en-GB" dirty="0"/>
              <a:t>Unity has a very intuitive workflow:</a:t>
            </a:r>
          </a:p>
          <a:p>
            <a:pPr lvl="1"/>
            <a:r>
              <a:rPr lang="en-GB" dirty="0"/>
              <a:t>operates on a component based model</a:t>
            </a:r>
          </a:p>
          <a:p>
            <a:pPr lvl="1"/>
            <a:r>
              <a:rPr lang="en-GB" dirty="0"/>
              <a:t>main UI includes tabs for project, scene view, scene hierarchy, object inspector and console</a:t>
            </a:r>
          </a:p>
          <a:p>
            <a:pPr lvl="1"/>
            <a:r>
              <a:rPr lang="en-GB" dirty="0"/>
              <a:t>many tools included for animation, particle systems, materials, audio, performance monitoring, building etc.</a:t>
            </a:r>
          </a:p>
          <a:p>
            <a:pPr lvl="1"/>
            <a:r>
              <a:rPr lang="en-GB" dirty="0"/>
              <a:t>simple drag-and-drop interface for scene building, component management etc.</a:t>
            </a:r>
          </a:p>
          <a:p>
            <a:pPr lvl="1"/>
            <a:r>
              <a:rPr lang="en-GB" dirty="0"/>
              <a:t>can be enhanced using many free and paid for extensions available directly through the Unity3D website</a:t>
            </a:r>
          </a:p>
          <a:p>
            <a:pPr lvl="1"/>
            <a:r>
              <a:rPr lang="en-GB" dirty="0">
                <a:solidFill>
                  <a:srgbClr val="FFFF00"/>
                </a:solidFill>
              </a:rPr>
              <a:t>it's so good, Epic 'borrowed' it for UE4 and changed some of the names…</a:t>
            </a:r>
          </a:p>
          <a:p>
            <a:r>
              <a:rPr lang="en-GB" dirty="0"/>
              <a:t>Unity has a very active and helpful community that provide support, tips, assets and extensions.</a:t>
            </a:r>
          </a:p>
          <a:p>
            <a:r>
              <a:rPr lang="en-GB" dirty="0"/>
              <a:t>V2018 includes Entity Component System, </a:t>
            </a:r>
            <a:r>
              <a:rPr lang="en-GB" dirty="0" err="1"/>
              <a:t>ShaderGraph</a:t>
            </a:r>
            <a:r>
              <a:rPr lang="en-GB" dirty="0"/>
              <a:t>, 2D toolset, VFX pipeline, </a:t>
            </a:r>
            <a:r>
              <a:rPr lang="en-GB" dirty="0" err="1"/>
              <a:t>Cinemachine</a:t>
            </a:r>
            <a:endParaRPr lang="en-GB" dirty="0"/>
          </a:p>
          <a:p>
            <a:pPr lvl="1"/>
            <a:r>
              <a:rPr lang="en-GB" dirty="0"/>
              <a:t>also: Scriptable Render Pipeline, Pro Builder, Package Manager + lots of visual improvements &amp; tweaks!</a:t>
            </a:r>
          </a:p>
          <a:p>
            <a:r>
              <a:rPr lang="en-GB" dirty="0"/>
              <a:t>Provides the free Community Edition of Microsoft Visual Studio 2017 as an IDE.</a:t>
            </a:r>
          </a:p>
          <a:p>
            <a:r>
              <a:rPr lang="en-GB" dirty="0"/>
              <a:t>Also, 2019 version makes installing Android SDK a breeze…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4061772" cy="535531"/>
          </a:xfrm>
        </p:spPr>
        <p:txBody>
          <a:bodyPr/>
          <a:lstStyle/>
          <a:p>
            <a:r>
              <a:rPr lang="en-GB" dirty="0"/>
              <a:t>Unity overview</a:t>
            </a:r>
          </a:p>
        </p:txBody>
      </p:sp>
    </p:spTree>
    <p:extLst>
      <p:ext uri="{BB962C8B-B14F-4D97-AF65-F5344CB8AC3E}">
        <p14:creationId xmlns:p14="http://schemas.microsoft.com/office/powerpoint/2010/main" val="314146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79DE8-7FF2-4099-AB65-7BFAB549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C6320-8FEA-47B3-B54B-CB632ACA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87AC-2733-41ED-9AC2-B4C92E1B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A5B3BD-F259-4EFB-A33E-316070A0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655"/>
            <a:ext cx="10776626" cy="5096308"/>
          </a:xfrm>
        </p:spPr>
        <p:txBody>
          <a:bodyPr/>
          <a:lstStyle/>
          <a:p>
            <a:r>
              <a:rPr lang="en-GB" dirty="0"/>
              <a:t>If we want to make a teleporter to add to our tilting board, what do we do?</a:t>
            </a:r>
          </a:p>
          <a:p>
            <a:r>
              <a:rPr lang="en-GB" dirty="0"/>
              <a:t>A teleport behaviour needs to be created via a class (whose name is up to us).</a:t>
            </a:r>
          </a:p>
          <a:p>
            <a:r>
              <a:rPr lang="en-GB" dirty="0"/>
              <a:t>This class needs to define any required data and methods/functions to enable our teleporter to work.</a:t>
            </a:r>
          </a:p>
          <a:p>
            <a:r>
              <a:rPr lang="en-GB" dirty="0"/>
              <a:t>So, what data does it need?</a:t>
            </a:r>
          </a:p>
          <a:p>
            <a:pPr lvl="1"/>
            <a:r>
              <a:rPr lang="en-GB" dirty="0"/>
              <a:t>the exit point to ‘teleport’ the player’s ball to is obvious (could there be more?)</a:t>
            </a:r>
          </a:p>
          <a:p>
            <a:pPr lvl="1"/>
            <a:r>
              <a:rPr lang="en-GB" dirty="0"/>
              <a:t>we need a function that will actual perform the required action</a:t>
            </a:r>
          </a:p>
          <a:p>
            <a:pPr lvl="1"/>
            <a:endParaRPr lang="en-GB" dirty="0"/>
          </a:p>
          <a:p>
            <a:r>
              <a:rPr lang="en-GB" dirty="0"/>
              <a:t>In UE4, you would:</a:t>
            </a:r>
          </a:p>
          <a:p>
            <a:pPr lvl="1"/>
            <a:r>
              <a:rPr lang="en-GB" dirty="0"/>
              <a:t>make a new Actor-based Blueprint</a:t>
            </a:r>
          </a:p>
          <a:p>
            <a:pPr lvl="1"/>
            <a:r>
              <a:rPr lang="en-GB" dirty="0"/>
              <a:t>make a new variable to hold an object reference (the Actor representing the position to teleport the ball to)</a:t>
            </a:r>
          </a:p>
          <a:p>
            <a:pPr lvl="1"/>
            <a:r>
              <a:rPr lang="en-GB" dirty="0"/>
              <a:t>a function to change the position of the ball to that of the Actor stored in the variable</a:t>
            </a:r>
          </a:p>
          <a:p>
            <a:pPr lvl="1"/>
            <a:endParaRPr lang="en-GB" dirty="0"/>
          </a:p>
          <a:p>
            <a:r>
              <a:rPr lang="en-GB" dirty="0"/>
              <a:t>In Unity we:</a:t>
            </a:r>
          </a:p>
          <a:p>
            <a:pPr lvl="1"/>
            <a:r>
              <a:rPr lang="en-GB" dirty="0"/>
              <a:t>make a new class (let’s call it Teleport)</a:t>
            </a:r>
          </a:p>
          <a:p>
            <a:pPr lvl="1"/>
            <a:r>
              <a:rPr lang="en-GB" dirty="0"/>
              <a:t>within the class, make a new variable to hold a </a:t>
            </a:r>
            <a:r>
              <a:rPr lang="en-GB" dirty="0" err="1"/>
              <a:t>GameObject</a:t>
            </a:r>
            <a:r>
              <a:rPr lang="en-GB" dirty="0"/>
              <a:t> reference (our teleporter’s exit point)</a:t>
            </a:r>
          </a:p>
          <a:p>
            <a:pPr lvl="1"/>
            <a:r>
              <a:rPr lang="en-GB" dirty="0"/>
              <a:t>use the in-built engine method </a:t>
            </a:r>
            <a:r>
              <a:rPr lang="en-GB" dirty="0" err="1"/>
              <a:t>OnTriggerEnter</a:t>
            </a:r>
            <a:r>
              <a:rPr lang="en-GB" dirty="0"/>
              <a:t> method to perform the position change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910C0C-FC84-47FD-8DD6-9194D9D8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5015559" cy="535531"/>
          </a:xfrm>
        </p:spPr>
        <p:txBody>
          <a:bodyPr/>
          <a:lstStyle/>
          <a:p>
            <a:r>
              <a:rPr lang="en-GB" dirty="0"/>
              <a:t>Making a teleporter</a:t>
            </a:r>
          </a:p>
        </p:txBody>
      </p:sp>
    </p:spTree>
    <p:extLst>
      <p:ext uri="{BB962C8B-B14F-4D97-AF65-F5344CB8AC3E}">
        <p14:creationId xmlns:p14="http://schemas.microsoft.com/office/powerpoint/2010/main" val="3516922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2F6A7-D97D-4B76-8326-0CECE299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47845-369C-4DE3-9EB1-607EE85F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1FD0-B43E-46F4-AD9E-3BFABC3D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57EF2-D365-464A-99D8-81EAC9DF8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4459"/>
            <a:ext cx="10515600" cy="1892504"/>
          </a:xfrm>
        </p:spPr>
        <p:txBody>
          <a:bodyPr/>
          <a:lstStyle/>
          <a:p>
            <a:r>
              <a:rPr lang="en-GB" dirty="0"/>
              <a:t>By making the variable public, we expose it to the Inspector Window.</a:t>
            </a:r>
          </a:p>
          <a:p>
            <a:r>
              <a:rPr lang="en-GB" dirty="0"/>
              <a:t>This allows us to drag and drop a </a:t>
            </a:r>
            <a:r>
              <a:rPr lang="en-GB" dirty="0" err="1"/>
              <a:t>GameObject</a:t>
            </a:r>
            <a:r>
              <a:rPr lang="en-GB" dirty="0"/>
              <a:t> from the Hierarchy onto it.</a:t>
            </a:r>
          </a:p>
          <a:p>
            <a:r>
              <a:rPr lang="en-GB" dirty="0"/>
              <a:t>The trigger method assigns the position of the </a:t>
            </a:r>
            <a:r>
              <a:rPr lang="en-GB" dirty="0" err="1"/>
              <a:t>exitPoint</a:t>
            </a:r>
            <a:r>
              <a:rPr lang="en-GB" dirty="0"/>
              <a:t> object to whatever collides with the trigger.</a:t>
            </a:r>
          </a:p>
          <a:p>
            <a:r>
              <a:rPr lang="en-GB" dirty="0"/>
              <a:t>But what is the trigger?</a:t>
            </a:r>
          </a:p>
          <a:p>
            <a:r>
              <a:rPr lang="en-GB" dirty="0"/>
              <a:t>Any </a:t>
            </a:r>
            <a:r>
              <a:rPr lang="en-GB" dirty="0" err="1"/>
              <a:t>GameObject</a:t>
            </a:r>
            <a:r>
              <a:rPr lang="en-GB" dirty="0"/>
              <a:t> that we add this new Teleport component to.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282D6E-5557-46A8-BCF1-154FA318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4693355" cy="535531"/>
          </a:xfrm>
        </p:spPr>
        <p:txBody>
          <a:bodyPr/>
          <a:lstStyle/>
          <a:p>
            <a:r>
              <a:rPr lang="en-GB" dirty="0"/>
              <a:t>The Teleport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359AC-BFEC-4E43-A0A3-9B6B42ED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0044"/>
            <a:ext cx="6885540" cy="3025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5B1B8-975F-4175-BAF0-21BA22A4031D}"/>
              </a:ext>
            </a:extLst>
          </p:cNvPr>
          <p:cNvSpPr txBox="1"/>
          <p:nvPr/>
        </p:nvSpPr>
        <p:spPr>
          <a:xfrm>
            <a:off x="8952689" y="2344480"/>
            <a:ext cx="2021732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Any data goes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B81D05-8871-4F5D-B5B2-5013D44C491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155660" y="2344480"/>
            <a:ext cx="3797029" cy="1846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00F516-35BE-4F5F-A3CB-0B27375D0C93}"/>
              </a:ext>
            </a:extLst>
          </p:cNvPr>
          <p:cNvSpPr txBox="1"/>
          <p:nvPr/>
        </p:nvSpPr>
        <p:spPr>
          <a:xfrm>
            <a:off x="8951069" y="3059668"/>
            <a:ext cx="2187102" cy="6463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Any methods go after the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7B031-EB4A-4890-8C4A-7CA3CB1311FB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98077" y="2830749"/>
            <a:ext cx="2452992" cy="55208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372B77-C16B-4347-A0DC-FE8F011C1F8C}"/>
              </a:ext>
            </a:extLst>
          </p:cNvPr>
          <p:cNvSpPr txBox="1"/>
          <p:nvPr/>
        </p:nvSpPr>
        <p:spPr>
          <a:xfrm>
            <a:off x="8952689" y="1658888"/>
            <a:ext cx="3012332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This is called the class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946F5C-0886-4F0B-A4AA-AD6D5FFCFAB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828491" y="1843554"/>
            <a:ext cx="3124198" cy="2907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1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C4F11-486B-47F0-90A2-4FC0825B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B0AB2-008D-46EC-9C1F-8DE69F9D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ADDB9-533A-4AD8-81BD-5D3E8C6C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123407-D4A6-421A-B7B4-9C1B7A05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637" y="986628"/>
            <a:ext cx="5175115" cy="5284362"/>
          </a:xfrm>
        </p:spPr>
        <p:txBody>
          <a:bodyPr/>
          <a:lstStyle/>
          <a:p>
            <a:r>
              <a:rPr lang="en-GB" dirty="0"/>
              <a:t>In this simple example, we make the teleporter out of a simple cube.</a:t>
            </a:r>
          </a:p>
          <a:p>
            <a:r>
              <a:rPr lang="en-GB" dirty="0"/>
              <a:t>All </a:t>
            </a:r>
            <a:r>
              <a:rPr lang="en-GB" dirty="0" err="1"/>
              <a:t>GameObjects</a:t>
            </a:r>
            <a:r>
              <a:rPr lang="en-GB" dirty="0"/>
              <a:t> have a Transform component.</a:t>
            </a:r>
          </a:p>
          <a:p>
            <a:r>
              <a:rPr lang="en-GB" dirty="0"/>
              <a:t>When you place a cube into the scene, it’s mesh filter contains the cube’s vertices.</a:t>
            </a:r>
          </a:p>
          <a:p>
            <a:r>
              <a:rPr lang="en-GB" dirty="0"/>
              <a:t>By default, a cube </a:t>
            </a:r>
            <a:r>
              <a:rPr lang="en-GB" dirty="0" err="1"/>
              <a:t>GameObject</a:t>
            </a:r>
            <a:r>
              <a:rPr lang="en-GB" dirty="0"/>
              <a:t> also adds a Box Collider component to the object.</a:t>
            </a:r>
          </a:p>
          <a:p>
            <a:r>
              <a:rPr lang="en-GB" dirty="0"/>
              <a:t>Colliders can be turned into a trigger by ticking the Is Trigger checkbox.</a:t>
            </a:r>
          </a:p>
          <a:p>
            <a:r>
              <a:rPr lang="en-GB" dirty="0"/>
              <a:t>Renderer components draw the object.</a:t>
            </a:r>
          </a:p>
          <a:p>
            <a:r>
              <a:rPr lang="en-GB" dirty="0"/>
              <a:t>This allows any attached script component to receive Trigger event messages and act upon them.</a:t>
            </a:r>
          </a:p>
          <a:p>
            <a:r>
              <a:rPr lang="en-GB" dirty="0"/>
              <a:t>We can add in-built engine components or our own custom components to the </a:t>
            </a:r>
            <a:r>
              <a:rPr lang="en-GB" dirty="0" err="1"/>
              <a:t>GameObject</a:t>
            </a:r>
            <a:r>
              <a:rPr lang="en-GB" dirty="0"/>
              <a:t> by dragging and dropping them from the Project Window via the Inspector.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062C92-35AF-4B8E-B75A-6B1E516C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5768971" cy="535531"/>
          </a:xfrm>
        </p:spPr>
        <p:txBody>
          <a:bodyPr/>
          <a:lstStyle/>
          <a:p>
            <a:r>
              <a:rPr lang="en-GB" dirty="0"/>
              <a:t>Teleporter </a:t>
            </a:r>
            <a:r>
              <a:rPr lang="en-GB" dirty="0" err="1"/>
              <a:t>GameObject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A797F-745D-4329-BD02-CD7903C0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5" y="986628"/>
            <a:ext cx="6561813" cy="52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4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EE6F4-594A-4871-BE9F-A717CAC7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29734-EE12-4F74-B327-DBCBAA33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0942-844A-4C86-BE72-D2394BF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23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7E5B2-C9A1-4C74-8084-6451AC9F1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536" y="1014412"/>
            <a:ext cx="5223753" cy="516255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So, we have a teleporter component.</a:t>
            </a:r>
          </a:p>
          <a:p>
            <a:r>
              <a:rPr lang="en-GB" dirty="0"/>
              <a:t>This gives any </a:t>
            </a:r>
            <a:r>
              <a:rPr lang="en-GB" dirty="0" err="1"/>
              <a:t>GameObject</a:t>
            </a:r>
            <a:r>
              <a:rPr lang="en-GB" dirty="0"/>
              <a:t> it is attached to this type of behaviour.</a:t>
            </a:r>
          </a:p>
          <a:p>
            <a:r>
              <a:rPr lang="en-GB" dirty="0"/>
              <a:t>This means that when any other </a:t>
            </a:r>
            <a:r>
              <a:rPr lang="en-GB" dirty="0" err="1"/>
              <a:t>GameObject</a:t>
            </a:r>
            <a:r>
              <a:rPr lang="en-GB" dirty="0"/>
              <a:t> intersects the teleporter’s mesh, it will be repositioned according to the </a:t>
            </a:r>
            <a:r>
              <a:rPr lang="en-GB" dirty="0" err="1"/>
              <a:t>OnTriggerEnter</a:t>
            </a:r>
            <a:r>
              <a:rPr lang="en-GB" dirty="0"/>
              <a:t> method.</a:t>
            </a:r>
          </a:p>
          <a:p>
            <a:r>
              <a:rPr lang="en-GB" dirty="0"/>
              <a:t>But where is this?</a:t>
            </a:r>
          </a:p>
          <a:p>
            <a:r>
              <a:rPr lang="en-GB" dirty="0"/>
              <a:t>We could have made data in the Teleport class to hold a location on the grid.</a:t>
            </a:r>
          </a:p>
          <a:p>
            <a:r>
              <a:rPr lang="en-GB" dirty="0"/>
              <a:t>Our board base is moving though so we need a position relative to this base.</a:t>
            </a:r>
          </a:p>
          <a:p>
            <a:r>
              <a:rPr lang="en-GB" dirty="0"/>
              <a:t>One way to do this is to place an empty </a:t>
            </a:r>
            <a:r>
              <a:rPr lang="en-GB" dirty="0" err="1"/>
              <a:t>GameObject</a:t>
            </a:r>
            <a:r>
              <a:rPr lang="en-GB" dirty="0"/>
              <a:t> in the scene and child it to the base so it moves with it.</a:t>
            </a:r>
          </a:p>
          <a:p>
            <a:r>
              <a:rPr lang="en-GB" dirty="0"/>
              <a:t>We can then drag this object onto the exposed variable in the Teleport script for our teleporter.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4A7020-5CC1-499B-850A-0A14787C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6323610" cy="535531"/>
          </a:xfrm>
        </p:spPr>
        <p:txBody>
          <a:bodyPr/>
          <a:lstStyle/>
          <a:p>
            <a:r>
              <a:rPr lang="en-GB" dirty="0"/>
              <a:t>The teleporter’s exit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9535B-CBD2-4C9F-8573-02F528AE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" y="1080044"/>
            <a:ext cx="6208578" cy="38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6CBF1-6539-4C10-BEE2-637A316D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F49D2-8ECD-460F-9E3F-0E823F7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80AF7-5B9B-4895-A2AC-0A62A7CA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BA9A76-6B82-4F99-A52A-F5807562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 course, if you wanted to make lots of teleporters in your level, you could repeat the previous steps for each one.</a:t>
            </a:r>
          </a:p>
          <a:p>
            <a:r>
              <a:rPr lang="en-GB" dirty="0"/>
              <a:t>A better approach is to make your complex </a:t>
            </a:r>
            <a:r>
              <a:rPr lang="en-GB" dirty="0" err="1"/>
              <a:t>GameObject</a:t>
            </a:r>
            <a:r>
              <a:rPr lang="en-GB" dirty="0"/>
              <a:t> (e.g. the teleporter) once in the Scene View and then turn it into a prefab.</a:t>
            </a:r>
          </a:p>
          <a:p>
            <a:r>
              <a:rPr lang="en-GB" dirty="0"/>
              <a:t>This is an asset that is stored inside the Project Window.</a:t>
            </a:r>
          </a:p>
          <a:p>
            <a:r>
              <a:rPr lang="en-GB" dirty="0"/>
              <a:t>To reuse the prefab inside your level, you can simple drag and drop it from the Project Window into the Scene.</a:t>
            </a:r>
          </a:p>
          <a:p>
            <a:pPr lvl="1"/>
            <a:r>
              <a:rPr lang="en-GB" dirty="0"/>
              <a:t>any exposed variables can then be set to different values if desired</a:t>
            </a:r>
          </a:p>
          <a:p>
            <a:r>
              <a:rPr lang="en-GB" dirty="0"/>
              <a:t>To turn your constructed </a:t>
            </a:r>
            <a:r>
              <a:rPr lang="en-GB" dirty="0" err="1"/>
              <a:t>GameObject</a:t>
            </a:r>
            <a:r>
              <a:rPr lang="en-GB" dirty="0"/>
              <a:t> into a prefab, simply drag it from either the Scene or the Hierarchy into an appropriate folder in the Assets area of the Project Window.</a:t>
            </a:r>
          </a:p>
          <a:p>
            <a:r>
              <a:rPr lang="en-GB" dirty="0"/>
              <a:t>You can even place prefabs as child objects of prefabs.</a:t>
            </a:r>
          </a:p>
          <a:p>
            <a:r>
              <a:rPr lang="en-GB" dirty="0"/>
              <a:t>Before version 2018.3, you will only see the first child inside the Project Window but as of 2018.3, fully nested prefabs can be viewed too.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37BA2B-BCE4-4E4F-9B11-A0715D4B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4141922" cy="535531"/>
          </a:xfrm>
        </p:spPr>
        <p:txBody>
          <a:bodyPr/>
          <a:lstStyle/>
          <a:p>
            <a:r>
              <a:rPr lang="en-GB" dirty="0"/>
              <a:t>Making prefabs</a:t>
            </a:r>
          </a:p>
        </p:txBody>
      </p:sp>
    </p:spTree>
    <p:extLst>
      <p:ext uri="{BB962C8B-B14F-4D97-AF65-F5344CB8AC3E}">
        <p14:creationId xmlns:p14="http://schemas.microsoft.com/office/powerpoint/2010/main" val="391150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0DC7A-F1A4-4F64-A394-2F87A4DC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C32DA-064D-4B4E-AC48-CC8DE1BA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8EF23-54CA-4F85-8423-5B7AFDC6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D3E76A-6C20-4721-837D-CCBCE8519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52" y="1080655"/>
            <a:ext cx="6644148" cy="5096308"/>
          </a:xfrm>
        </p:spPr>
        <p:txBody>
          <a:bodyPr/>
          <a:lstStyle/>
          <a:p>
            <a:r>
              <a:rPr lang="en-GB" dirty="0"/>
              <a:t>There’s a minimum of one camera in a level but there’s nothing stopping you having multiple.</a:t>
            </a:r>
          </a:p>
          <a:p>
            <a:r>
              <a:rPr lang="en-GB" dirty="0"/>
              <a:t>The same is true of lighting and there are several types of light source, just as with UE4.</a:t>
            </a:r>
          </a:p>
          <a:p>
            <a:r>
              <a:rPr lang="en-GB" dirty="0"/>
              <a:t>In this example, you can see that I have made the Board Base the parent of several other </a:t>
            </a:r>
            <a:r>
              <a:rPr lang="en-GB" dirty="0" err="1"/>
              <a:t>GameObjects</a:t>
            </a:r>
            <a:r>
              <a:rPr lang="en-GB" dirty="0"/>
              <a:t>.</a:t>
            </a:r>
          </a:p>
          <a:p>
            <a:r>
              <a:rPr lang="en-GB" dirty="0"/>
              <a:t>There are two empty </a:t>
            </a:r>
            <a:r>
              <a:rPr lang="en-GB" dirty="0" err="1"/>
              <a:t>GameObjects</a:t>
            </a:r>
            <a:r>
              <a:rPr lang="en-GB" dirty="0"/>
              <a:t> representing the exit points of the teleporters.</a:t>
            </a:r>
          </a:p>
          <a:p>
            <a:r>
              <a:rPr lang="en-GB" dirty="0"/>
              <a:t>Then I have the teleporters themselves (they are blue because that shows they are built from prefabs).</a:t>
            </a:r>
          </a:p>
          <a:p>
            <a:r>
              <a:rPr lang="en-GB" dirty="0"/>
              <a:t>The other objects are stretched cubes which act as walls.</a:t>
            </a:r>
          </a:p>
          <a:p>
            <a:r>
              <a:rPr lang="en-GB" dirty="0"/>
              <a:t>Finally, not parented to anything, I have the ball </a:t>
            </a:r>
            <a:r>
              <a:rPr lang="en-GB" dirty="0" err="1"/>
              <a:t>GameObject</a:t>
            </a:r>
            <a:r>
              <a:rPr lang="en-GB" dirty="0"/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45E2F1-12D6-40D6-A822-D55AAA8B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0127535" cy="535531"/>
          </a:xfrm>
        </p:spPr>
        <p:txBody>
          <a:bodyPr/>
          <a:lstStyle/>
          <a:p>
            <a:r>
              <a:rPr lang="en-GB" dirty="0"/>
              <a:t>The Tilting Board with Teleporters Hierarchy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7D4E9-26F8-4E7E-9665-8FBD0607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0044"/>
            <a:ext cx="3656358" cy="39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E1350-FD17-465D-8234-49FD6E21E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EA583-74FF-4D3E-93F4-AAF71C95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2733B-82A5-47B7-BB84-F60C21C5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8C777-635C-4C83-B086-7D70120E8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Obviously, I can’t.</a:t>
            </a:r>
          </a:p>
          <a:p>
            <a:r>
              <a:rPr lang="en-GB" dirty="0"/>
              <a:t>No-one can.</a:t>
            </a:r>
          </a:p>
          <a:p>
            <a:r>
              <a:rPr lang="en-GB" dirty="0"/>
              <a:t>Just like when you built up some experience of creating Blueprints this last semester, there is much to learn and it never stops.</a:t>
            </a:r>
          </a:p>
          <a:p>
            <a:r>
              <a:rPr lang="en-GB" dirty="0"/>
              <a:t>It is best to look at a few more examples of custom gameplay before taking the plunge at learning to code and use Unity further.</a:t>
            </a:r>
          </a:p>
          <a:p>
            <a:r>
              <a:rPr lang="en-GB" dirty="0"/>
              <a:t>Have a look at the other examples and see how far your understanding goes.</a:t>
            </a:r>
          </a:p>
          <a:p>
            <a:r>
              <a:rPr lang="en-GB" dirty="0"/>
              <a:t>Try changing some simple things, like values in variables or adding a new piece of gameplay to your existing project.</a:t>
            </a:r>
          </a:p>
          <a:p>
            <a:r>
              <a:rPr lang="en-GB" dirty="0"/>
              <a:t>When you have done this, check out my short series of slides on the basics of C# coding and working with some standard engine events and components.</a:t>
            </a:r>
          </a:p>
          <a:p>
            <a:endParaRPr lang="en-GB" dirty="0"/>
          </a:p>
          <a:p>
            <a:r>
              <a:rPr lang="en-GB" dirty="0"/>
              <a:t>There are two more sets of slides you can have a look at and the </a:t>
            </a:r>
            <a:r>
              <a:rPr lang="en-GB" dirty="0">
                <a:hlinkClick r:id="rId2"/>
              </a:rPr>
              <a:t>tutorial</a:t>
            </a:r>
            <a:r>
              <a:rPr lang="en-GB" dirty="0"/>
              <a:t> material on the main Unity website is excellent!</a:t>
            </a:r>
          </a:p>
          <a:p>
            <a:r>
              <a:rPr lang="en-GB" dirty="0"/>
              <a:t>Here’s Epic’s own </a:t>
            </a:r>
            <a:r>
              <a:rPr lang="en-GB" dirty="0">
                <a:hlinkClick r:id="rId3"/>
              </a:rPr>
              <a:t>guide</a:t>
            </a:r>
            <a:r>
              <a:rPr lang="en-GB" dirty="0"/>
              <a:t> on the differences between UE4 and Unity.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026F44-0513-47A0-8B40-F15A97A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0156389" cy="535531"/>
          </a:xfrm>
        </p:spPr>
        <p:txBody>
          <a:bodyPr/>
          <a:lstStyle/>
          <a:p>
            <a:r>
              <a:rPr lang="en-GB" dirty="0"/>
              <a:t>Teaching you to code behaviour in &lt; 2 hours</a:t>
            </a:r>
          </a:p>
        </p:txBody>
      </p:sp>
    </p:spTree>
    <p:extLst>
      <p:ext uri="{BB962C8B-B14F-4D97-AF65-F5344CB8AC3E}">
        <p14:creationId xmlns:p14="http://schemas.microsoft.com/office/powerpoint/2010/main" val="25105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95060-58B8-479F-8BE0-18AA3FCC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27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080655"/>
            <a:ext cx="10829925" cy="5096308"/>
          </a:xfrm>
        </p:spPr>
        <p:txBody>
          <a:bodyPr>
            <a:normAutofit/>
          </a:bodyPr>
          <a:lstStyle/>
          <a:p>
            <a:r>
              <a:rPr lang="en-GB" dirty="0"/>
              <a:t>Make a custom assets/resources folder in your project.</a:t>
            </a:r>
          </a:p>
          <a:p>
            <a:r>
              <a:rPr lang="en-GB" dirty="0"/>
              <a:t>Make a custom scripts folder in your project.</a:t>
            </a:r>
          </a:p>
          <a:p>
            <a:r>
              <a:rPr lang="en-GB" dirty="0"/>
              <a:t>You may also want further sub–sections</a:t>
            </a:r>
          </a:p>
          <a:p>
            <a:pPr lvl="1"/>
            <a:r>
              <a:rPr lang="en-GB" dirty="0"/>
              <a:t>levels, textures, materials, sound </a:t>
            </a:r>
            <a:r>
              <a:rPr lang="en-GB" dirty="0" err="1"/>
              <a:t>fx</a:t>
            </a:r>
            <a:r>
              <a:rPr lang="en-GB" dirty="0"/>
              <a:t>, music, models, sprites, </a:t>
            </a:r>
            <a:r>
              <a:rPr lang="en-GB" dirty="0" err="1"/>
              <a:t>shaders</a:t>
            </a:r>
            <a:r>
              <a:rPr lang="en-GB" dirty="0"/>
              <a:t>, Third Party, library etc.</a:t>
            </a:r>
          </a:p>
          <a:p>
            <a:r>
              <a:rPr lang="en-GB" dirty="0"/>
              <a:t>Save often! Even though the engine is very stable, it usually takes seconds to do this so do it…</a:t>
            </a:r>
          </a:p>
          <a:p>
            <a:r>
              <a:rPr lang="en-GB" dirty="0"/>
              <a:t>Keep previous versions of the project in case of corruption (zips with timestamps are good).</a:t>
            </a:r>
          </a:p>
          <a:p>
            <a:r>
              <a:rPr lang="en-GB" dirty="0"/>
              <a:t>Even a simple project is many megabytes so you will need a USB memory stick or external hard-drive.</a:t>
            </a:r>
          </a:p>
          <a:p>
            <a:pPr lvl="1"/>
            <a:r>
              <a:rPr lang="en-GB" dirty="0"/>
              <a:t>not a bad idea to zip projects and sync them to Dropbox, Google Drive etc.</a:t>
            </a:r>
          </a:p>
          <a:p>
            <a:r>
              <a:rPr lang="en-GB" dirty="0"/>
              <a:t>Only import a package if you need it (and delete ones you don't use – same is true for UE).</a:t>
            </a:r>
          </a:p>
          <a:p>
            <a:r>
              <a:rPr lang="en-GB" dirty="0"/>
              <a:t>Never move project assets around using the OS, you should use the project window always for this</a:t>
            </a:r>
          </a:p>
          <a:p>
            <a:pPr lvl="1"/>
            <a:r>
              <a:rPr lang="en-GB" dirty="0"/>
              <a:t>although we've always found it to be fairly safe to do so…</a:t>
            </a:r>
          </a:p>
          <a:p>
            <a:r>
              <a:rPr lang="en-GB" dirty="0"/>
              <a:t>You can duplicate project assets but its </a:t>
            </a:r>
            <a:r>
              <a:rPr lang="en-GB" u="sng" dirty="0"/>
              <a:t>best not to do this with scripts</a:t>
            </a:r>
            <a:r>
              <a:rPr lang="en-GB" dirty="0"/>
              <a:t> (affects the meta-files).</a:t>
            </a:r>
          </a:p>
          <a:p>
            <a:r>
              <a:rPr lang="en-GB" dirty="0"/>
              <a:t>You can also use a concurrent versioning system such as Git or SVN if you want but a better solution is to use the in-built Unity Collaborate system which is free for teams of up to three accounts.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809554" cy="535531"/>
          </a:xfrm>
        </p:spPr>
        <p:txBody>
          <a:bodyPr/>
          <a:lstStyle/>
          <a:p>
            <a:r>
              <a:rPr lang="en-GB" dirty="0"/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6380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B883B9-6029-4459-B3B6-F0E65939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" y="4548531"/>
            <a:ext cx="3165207" cy="1780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6D53A-8BE3-4649-AC70-D758B2CC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982" y="4444635"/>
            <a:ext cx="3339712" cy="18785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FA044-5CCC-43F8-821B-162F6A9F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F8B3F-B34E-4CE9-9C81-809209C5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F5E70-80EA-4086-87D1-9CEFE37B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ED52C9-DD43-4012-B3F3-A1AF8E34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5342572" cy="535531"/>
          </a:xfrm>
        </p:spPr>
        <p:txBody>
          <a:bodyPr/>
          <a:lstStyle/>
          <a:p>
            <a:r>
              <a:rPr lang="en-GB" dirty="0"/>
              <a:t>Games made in 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608D2-2B0D-47F5-AB4C-44A613BA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297"/>
            <a:ext cx="3145518" cy="1765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B3E2F-9FB9-4FAD-8C1C-611357D92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7580"/>
            <a:ext cx="2925594" cy="1828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A4CDD-682B-422D-84B2-BDE5AF1C0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330" y="953751"/>
            <a:ext cx="3130466" cy="176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E6F16-1479-4001-81D5-2FD913F76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189" y="940679"/>
            <a:ext cx="3263811" cy="1835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5D544-E07B-4970-997A-F8F11E072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594" y="2710797"/>
            <a:ext cx="3599769" cy="2052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DD173A-D23D-4197-A930-DA639639E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795" y="946659"/>
            <a:ext cx="3257837" cy="21718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F9F461-1212-44E4-AB9F-80A0F01C8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2319" y="4556075"/>
            <a:ext cx="3138386" cy="17653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5CC55A-D7DA-453F-8FAB-B917E14D8D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786"/>
          <a:stretch/>
        </p:blipFill>
        <p:spPr>
          <a:xfrm>
            <a:off x="1440998" y="3744245"/>
            <a:ext cx="2925595" cy="1832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FB46D8-4AF5-4FFD-B635-B9A1F39171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8204" y="2451085"/>
            <a:ext cx="3905663" cy="19528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3F7E5F-F24C-4017-B8E2-F3EB2F4CF4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06482" y="2413472"/>
            <a:ext cx="3266361" cy="1835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DE7DE-3266-4B36-B942-53418D659AC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167"/>
          <a:stretch/>
        </p:blipFill>
        <p:spPr>
          <a:xfrm>
            <a:off x="8524325" y="4100885"/>
            <a:ext cx="3667676" cy="22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B13E5-B5BA-439C-8AAD-7FDC46768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791"/>
          <a:stretch/>
        </p:blipFill>
        <p:spPr>
          <a:xfrm>
            <a:off x="1507435" y="1069960"/>
            <a:ext cx="9701618" cy="51956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BCB58-ED3A-495F-8348-457F5720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6519176" cy="535531"/>
          </a:xfrm>
        </p:spPr>
        <p:txBody>
          <a:bodyPr/>
          <a:lstStyle/>
          <a:p>
            <a:r>
              <a:rPr lang="en-GB" dirty="0"/>
              <a:t>Unity Editor main interface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105" y="2509632"/>
            <a:ext cx="82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Scene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923" y="4553886"/>
            <a:ext cx="127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Hierarchy</a:t>
            </a:r>
          </a:p>
          <a:p>
            <a:r>
              <a:rPr lang="en-GB" dirty="0">
                <a:solidFill>
                  <a:schemeClr val="bg1"/>
                </a:solidFill>
              </a:rPr>
              <a:t>Window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161" y="5540716"/>
            <a:ext cx="119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Project Window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50025" y="2643049"/>
            <a:ext cx="461665" cy="204948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Inspector Window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999634" y="2889999"/>
            <a:ext cx="1268534" cy="457732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38457" y="4877051"/>
            <a:ext cx="426269" cy="1937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1332684" y="5649968"/>
            <a:ext cx="1926904" cy="2139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621" y="1395662"/>
            <a:ext cx="167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Object Manipulators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43194" y="511165"/>
            <a:ext cx="13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Layout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9996445" y="851622"/>
            <a:ext cx="834706" cy="39621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994376" y="1360679"/>
            <a:ext cx="464563" cy="2518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uble Brace 30"/>
          <p:cNvSpPr/>
          <p:nvPr/>
        </p:nvSpPr>
        <p:spPr>
          <a:xfrm>
            <a:off x="8685038" y="1533602"/>
            <a:ext cx="2743200" cy="4629752"/>
          </a:xfrm>
          <a:custGeom>
            <a:avLst/>
            <a:gdLst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0 w 2628226"/>
              <a:gd name="connsiteY3" fmla="*/ 23148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14" fmla="*/ 438020 w 2628226"/>
              <a:gd name="connsiteY14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0 w 2628226"/>
              <a:gd name="connsiteY3" fmla="*/ 23148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0 w 2628226"/>
              <a:gd name="connsiteY3" fmla="*/ 23148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14" fmla="*/ 438020 w 2628226"/>
              <a:gd name="connsiteY14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96253 w 2628226"/>
              <a:gd name="connsiteY3" fmla="*/ 2295625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0 w 2628226"/>
              <a:gd name="connsiteY3" fmla="*/ 23148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14" fmla="*/ 438020 w 2628226"/>
              <a:gd name="connsiteY14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221381 w 2628226"/>
              <a:gd name="connsiteY3" fmla="*/ 2295625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0 w 2628226"/>
              <a:gd name="connsiteY3" fmla="*/ 23148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14" fmla="*/ 438020 w 2628226"/>
              <a:gd name="connsiteY14" fmla="*/ 4629752 h 4629752"/>
              <a:gd name="connsiteX0" fmla="*/ 438020 w 2628226"/>
              <a:gd name="connsiteY0" fmla="*/ 4629752 h 4629752"/>
              <a:gd name="connsiteX1" fmla="*/ 219010 w 2628226"/>
              <a:gd name="connsiteY1" fmla="*/ 4410742 h 4629752"/>
              <a:gd name="connsiteX2" fmla="*/ 219010 w 2628226"/>
              <a:gd name="connsiteY2" fmla="*/ 2533886 h 4629752"/>
              <a:gd name="connsiteX3" fmla="*/ 202130 w 2628226"/>
              <a:gd name="connsiteY3" fmla="*/ 2353376 h 4629752"/>
              <a:gd name="connsiteX4" fmla="*/ 219010 w 2628226"/>
              <a:gd name="connsiteY4" fmla="*/ 2095866 h 4629752"/>
              <a:gd name="connsiteX5" fmla="*/ 219010 w 2628226"/>
              <a:gd name="connsiteY5" fmla="*/ 219010 h 4629752"/>
              <a:gd name="connsiteX6" fmla="*/ 438020 w 2628226"/>
              <a:gd name="connsiteY6" fmla="*/ 0 h 4629752"/>
              <a:gd name="connsiteX7" fmla="*/ 2190206 w 2628226"/>
              <a:gd name="connsiteY7" fmla="*/ 0 h 4629752"/>
              <a:gd name="connsiteX8" fmla="*/ 2409216 w 2628226"/>
              <a:gd name="connsiteY8" fmla="*/ 219010 h 4629752"/>
              <a:gd name="connsiteX9" fmla="*/ 2409216 w 2628226"/>
              <a:gd name="connsiteY9" fmla="*/ 2095866 h 4629752"/>
              <a:gd name="connsiteX10" fmla="*/ 2628226 w 2628226"/>
              <a:gd name="connsiteY10" fmla="*/ 2314876 h 4629752"/>
              <a:gd name="connsiteX11" fmla="*/ 2409216 w 2628226"/>
              <a:gd name="connsiteY11" fmla="*/ 2533886 h 4629752"/>
              <a:gd name="connsiteX12" fmla="*/ 2409216 w 2628226"/>
              <a:gd name="connsiteY12" fmla="*/ 4410742 h 4629752"/>
              <a:gd name="connsiteX13" fmla="*/ 2190206 w 2628226"/>
              <a:gd name="connsiteY13" fmla="*/ 4629752 h 4629752"/>
              <a:gd name="connsiteX0" fmla="*/ 1140665 w 3330871"/>
              <a:gd name="connsiteY0" fmla="*/ 4629752 h 4629752"/>
              <a:gd name="connsiteX1" fmla="*/ 921655 w 3330871"/>
              <a:gd name="connsiteY1" fmla="*/ 4410742 h 4629752"/>
              <a:gd name="connsiteX2" fmla="*/ 921655 w 3330871"/>
              <a:gd name="connsiteY2" fmla="*/ 2533886 h 4629752"/>
              <a:gd name="connsiteX3" fmla="*/ 702645 w 3330871"/>
              <a:gd name="connsiteY3" fmla="*/ 2314876 h 4629752"/>
              <a:gd name="connsiteX4" fmla="*/ 921655 w 3330871"/>
              <a:gd name="connsiteY4" fmla="*/ 2095866 h 4629752"/>
              <a:gd name="connsiteX5" fmla="*/ 921655 w 3330871"/>
              <a:gd name="connsiteY5" fmla="*/ 219010 h 4629752"/>
              <a:gd name="connsiteX6" fmla="*/ 1140665 w 3330871"/>
              <a:gd name="connsiteY6" fmla="*/ 0 h 4629752"/>
              <a:gd name="connsiteX7" fmla="*/ 2892851 w 3330871"/>
              <a:gd name="connsiteY7" fmla="*/ 0 h 4629752"/>
              <a:gd name="connsiteX8" fmla="*/ 3111861 w 3330871"/>
              <a:gd name="connsiteY8" fmla="*/ 219010 h 4629752"/>
              <a:gd name="connsiteX9" fmla="*/ 3111861 w 3330871"/>
              <a:gd name="connsiteY9" fmla="*/ 2095866 h 4629752"/>
              <a:gd name="connsiteX10" fmla="*/ 3330871 w 3330871"/>
              <a:gd name="connsiteY10" fmla="*/ 2314876 h 4629752"/>
              <a:gd name="connsiteX11" fmla="*/ 3111861 w 3330871"/>
              <a:gd name="connsiteY11" fmla="*/ 2533886 h 4629752"/>
              <a:gd name="connsiteX12" fmla="*/ 3111861 w 3330871"/>
              <a:gd name="connsiteY12" fmla="*/ 4410742 h 4629752"/>
              <a:gd name="connsiteX13" fmla="*/ 2892851 w 3330871"/>
              <a:gd name="connsiteY13" fmla="*/ 4629752 h 4629752"/>
              <a:gd name="connsiteX14" fmla="*/ 1140665 w 3330871"/>
              <a:gd name="connsiteY14" fmla="*/ 4629752 h 4629752"/>
              <a:gd name="connsiteX0" fmla="*/ 1140665 w 3330871"/>
              <a:gd name="connsiteY0" fmla="*/ 4629752 h 4629752"/>
              <a:gd name="connsiteX1" fmla="*/ 921655 w 3330871"/>
              <a:gd name="connsiteY1" fmla="*/ 4410742 h 4629752"/>
              <a:gd name="connsiteX2" fmla="*/ 921655 w 3330871"/>
              <a:gd name="connsiteY2" fmla="*/ 2533886 h 4629752"/>
              <a:gd name="connsiteX3" fmla="*/ 0 w 3330871"/>
              <a:gd name="connsiteY3" fmla="*/ 2285999 h 4629752"/>
              <a:gd name="connsiteX4" fmla="*/ 921655 w 3330871"/>
              <a:gd name="connsiteY4" fmla="*/ 2095866 h 4629752"/>
              <a:gd name="connsiteX5" fmla="*/ 921655 w 3330871"/>
              <a:gd name="connsiteY5" fmla="*/ 219010 h 4629752"/>
              <a:gd name="connsiteX6" fmla="*/ 1140665 w 3330871"/>
              <a:gd name="connsiteY6" fmla="*/ 0 h 4629752"/>
              <a:gd name="connsiteX7" fmla="*/ 2892851 w 3330871"/>
              <a:gd name="connsiteY7" fmla="*/ 0 h 4629752"/>
              <a:gd name="connsiteX8" fmla="*/ 3111861 w 3330871"/>
              <a:gd name="connsiteY8" fmla="*/ 219010 h 4629752"/>
              <a:gd name="connsiteX9" fmla="*/ 3111861 w 3330871"/>
              <a:gd name="connsiteY9" fmla="*/ 2095866 h 4629752"/>
              <a:gd name="connsiteX10" fmla="*/ 3330871 w 3330871"/>
              <a:gd name="connsiteY10" fmla="*/ 2314876 h 4629752"/>
              <a:gd name="connsiteX11" fmla="*/ 3111861 w 3330871"/>
              <a:gd name="connsiteY11" fmla="*/ 2533886 h 4629752"/>
              <a:gd name="connsiteX12" fmla="*/ 3111861 w 3330871"/>
              <a:gd name="connsiteY12" fmla="*/ 4410742 h 4629752"/>
              <a:gd name="connsiteX13" fmla="*/ 2892851 w 3330871"/>
              <a:gd name="connsiteY13" fmla="*/ 4629752 h 4629752"/>
              <a:gd name="connsiteX0" fmla="*/ 1140665 w 3330871"/>
              <a:gd name="connsiteY0" fmla="*/ 4629752 h 4629752"/>
              <a:gd name="connsiteX1" fmla="*/ 921655 w 3330871"/>
              <a:gd name="connsiteY1" fmla="*/ 4410742 h 4629752"/>
              <a:gd name="connsiteX2" fmla="*/ 921655 w 3330871"/>
              <a:gd name="connsiteY2" fmla="*/ 2533886 h 4629752"/>
              <a:gd name="connsiteX3" fmla="*/ 921655 w 3330871"/>
              <a:gd name="connsiteY3" fmla="*/ 2095866 h 4629752"/>
              <a:gd name="connsiteX4" fmla="*/ 921655 w 3330871"/>
              <a:gd name="connsiteY4" fmla="*/ 219010 h 4629752"/>
              <a:gd name="connsiteX5" fmla="*/ 1140665 w 3330871"/>
              <a:gd name="connsiteY5" fmla="*/ 0 h 4629752"/>
              <a:gd name="connsiteX6" fmla="*/ 2892851 w 3330871"/>
              <a:gd name="connsiteY6" fmla="*/ 0 h 4629752"/>
              <a:gd name="connsiteX7" fmla="*/ 3111861 w 3330871"/>
              <a:gd name="connsiteY7" fmla="*/ 219010 h 4629752"/>
              <a:gd name="connsiteX8" fmla="*/ 3111861 w 3330871"/>
              <a:gd name="connsiteY8" fmla="*/ 2095866 h 4629752"/>
              <a:gd name="connsiteX9" fmla="*/ 3330871 w 3330871"/>
              <a:gd name="connsiteY9" fmla="*/ 2314876 h 4629752"/>
              <a:gd name="connsiteX10" fmla="*/ 3111861 w 3330871"/>
              <a:gd name="connsiteY10" fmla="*/ 2533886 h 4629752"/>
              <a:gd name="connsiteX11" fmla="*/ 3111861 w 3330871"/>
              <a:gd name="connsiteY11" fmla="*/ 4410742 h 4629752"/>
              <a:gd name="connsiteX12" fmla="*/ 2892851 w 3330871"/>
              <a:gd name="connsiteY12" fmla="*/ 4629752 h 4629752"/>
              <a:gd name="connsiteX13" fmla="*/ 1140665 w 3330871"/>
              <a:gd name="connsiteY13" fmla="*/ 4629752 h 4629752"/>
              <a:gd name="connsiteX0" fmla="*/ 1140665 w 3330871"/>
              <a:gd name="connsiteY0" fmla="*/ 4629752 h 4629752"/>
              <a:gd name="connsiteX1" fmla="*/ 921655 w 3330871"/>
              <a:gd name="connsiteY1" fmla="*/ 4410742 h 4629752"/>
              <a:gd name="connsiteX2" fmla="*/ 921655 w 3330871"/>
              <a:gd name="connsiteY2" fmla="*/ 2533886 h 4629752"/>
              <a:gd name="connsiteX3" fmla="*/ 0 w 3330871"/>
              <a:gd name="connsiteY3" fmla="*/ 2285999 h 4629752"/>
              <a:gd name="connsiteX4" fmla="*/ 921655 w 3330871"/>
              <a:gd name="connsiteY4" fmla="*/ 2095866 h 4629752"/>
              <a:gd name="connsiteX5" fmla="*/ 921655 w 3330871"/>
              <a:gd name="connsiteY5" fmla="*/ 219010 h 4629752"/>
              <a:gd name="connsiteX6" fmla="*/ 1140665 w 3330871"/>
              <a:gd name="connsiteY6" fmla="*/ 0 h 4629752"/>
              <a:gd name="connsiteX7" fmla="*/ 2892851 w 3330871"/>
              <a:gd name="connsiteY7" fmla="*/ 0 h 4629752"/>
              <a:gd name="connsiteX8" fmla="*/ 3111861 w 3330871"/>
              <a:gd name="connsiteY8" fmla="*/ 219010 h 4629752"/>
              <a:gd name="connsiteX9" fmla="*/ 3111861 w 3330871"/>
              <a:gd name="connsiteY9" fmla="*/ 2095866 h 4629752"/>
              <a:gd name="connsiteX10" fmla="*/ 3330871 w 3330871"/>
              <a:gd name="connsiteY10" fmla="*/ 2314876 h 4629752"/>
              <a:gd name="connsiteX11" fmla="*/ 3111861 w 3330871"/>
              <a:gd name="connsiteY11" fmla="*/ 2533886 h 4629752"/>
              <a:gd name="connsiteX12" fmla="*/ 3111861 w 3330871"/>
              <a:gd name="connsiteY12" fmla="*/ 4410742 h 4629752"/>
              <a:gd name="connsiteX13" fmla="*/ 2892851 w 3330871"/>
              <a:gd name="connsiteY13" fmla="*/ 4629752 h 4629752"/>
              <a:gd name="connsiteX0" fmla="*/ 219010 w 2409216"/>
              <a:gd name="connsiteY0" fmla="*/ 4629752 h 4629752"/>
              <a:gd name="connsiteX1" fmla="*/ 0 w 2409216"/>
              <a:gd name="connsiteY1" fmla="*/ 4410742 h 4629752"/>
              <a:gd name="connsiteX2" fmla="*/ 0 w 2409216"/>
              <a:gd name="connsiteY2" fmla="*/ 2533886 h 4629752"/>
              <a:gd name="connsiteX3" fmla="*/ 0 w 2409216"/>
              <a:gd name="connsiteY3" fmla="*/ 2095866 h 4629752"/>
              <a:gd name="connsiteX4" fmla="*/ 0 w 2409216"/>
              <a:gd name="connsiteY4" fmla="*/ 219010 h 4629752"/>
              <a:gd name="connsiteX5" fmla="*/ 219010 w 2409216"/>
              <a:gd name="connsiteY5" fmla="*/ 0 h 4629752"/>
              <a:gd name="connsiteX6" fmla="*/ 1971196 w 2409216"/>
              <a:gd name="connsiteY6" fmla="*/ 0 h 4629752"/>
              <a:gd name="connsiteX7" fmla="*/ 2190206 w 2409216"/>
              <a:gd name="connsiteY7" fmla="*/ 219010 h 4629752"/>
              <a:gd name="connsiteX8" fmla="*/ 2190206 w 2409216"/>
              <a:gd name="connsiteY8" fmla="*/ 2095866 h 4629752"/>
              <a:gd name="connsiteX9" fmla="*/ 2409216 w 2409216"/>
              <a:gd name="connsiteY9" fmla="*/ 2314876 h 4629752"/>
              <a:gd name="connsiteX10" fmla="*/ 2190206 w 2409216"/>
              <a:gd name="connsiteY10" fmla="*/ 2533886 h 4629752"/>
              <a:gd name="connsiteX11" fmla="*/ 2190206 w 2409216"/>
              <a:gd name="connsiteY11" fmla="*/ 4410742 h 4629752"/>
              <a:gd name="connsiteX12" fmla="*/ 1971196 w 2409216"/>
              <a:gd name="connsiteY12" fmla="*/ 4629752 h 4629752"/>
              <a:gd name="connsiteX13" fmla="*/ 219010 w 2409216"/>
              <a:gd name="connsiteY13" fmla="*/ 4629752 h 4629752"/>
              <a:gd name="connsiteX0" fmla="*/ 219010 w 2409216"/>
              <a:gd name="connsiteY0" fmla="*/ 4629752 h 4629752"/>
              <a:gd name="connsiteX1" fmla="*/ 0 w 2409216"/>
              <a:gd name="connsiteY1" fmla="*/ 4410742 h 4629752"/>
              <a:gd name="connsiteX2" fmla="*/ 0 w 2409216"/>
              <a:gd name="connsiteY2" fmla="*/ 2533886 h 4629752"/>
              <a:gd name="connsiteX3" fmla="*/ 0 w 2409216"/>
              <a:gd name="connsiteY3" fmla="*/ 2095866 h 4629752"/>
              <a:gd name="connsiteX4" fmla="*/ 0 w 2409216"/>
              <a:gd name="connsiteY4" fmla="*/ 219010 h 4629752"/>
              <a:gd name="connsiteX5" fmla="*/ 219010 w 2409216"/>
              <a:gd name="connsiteY5" fmla="*/ 0 h 4629752"/>
              <a:gd name="connsiteX6" fmla="*/ 1971196 w 2409216"/>
              <a:gd name="connsiteY6" fmla="*/ 0 h 4629752"/>
              <a:gd name="connsiteX7" fmla="*/ 2190206 w 2409216"/>
              <a:gd name="connsiteY7" fmla="*/ 219010 h 4629752"/>
              <a:gd name="connsiteX8" fmla="*/ 2190206 w 2409216"/>
              <a:gd name="connsiteY8" fmla="*/ 2095866 h 4629752"/>
              <a:gd name="connsiteX9" fmla="*/ 2409216 w 2409216"/>
              <a:gd name="connsiteY9" fmla="*/ 2314876 h 4629752"/>
              <a:gd name="connsiteX10" fmla="*/ 2190206 w 2409216"/>
              <a:gd name="connsiteY10" fmla="*/ 2533886 h 4629752"/>
              <a:gd name="connsiteX11" fmla="*/ 2190206 w 2409216"/>
              <a:gd name="connsiteY11" fmla="*/ 4410742 h 4629752"/>
              <a:gd name="connsiteX12" fmla="*/ 1971196 w 2409216"/>
              <a:gd name="connsiteY12" fmla="*/ 4629752 h 46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09216" h="4629752" stroke="0" extrusionOk="0">
                <a:moveTo>
                  <a:pt x="219010" y="4629752"/>
                </a:moveTo>
                <a:cubicBezTo>
                  <a:pt x="98054" y="4629752"/>
                  <a:pt x="0" y="4531698"/>
                  <a:pt x="0" y="4410742"/>
                </a:cubicBezTo>
                <a:lnTo>
                  <a:pt x="0" y="2533886"/>
                </a:lnTo>
                <a:lnTo>
                  <a:pt x="0" y="2095866"/>
                </a:lnTo>
                <a:lnTo>
                  <a:pt x="0" y="219010"/>
                </a:lnTo>
                <a:cubicBezTo>
                  <a:pt x="0" y="98054"/>
                  <a:pt x="98054" y="0"/>
                  <a:pt x="219010" y="0"/>
                </a:cubicBezTo>
                <a:lnTo>
                  <a:pt x="1971196" y="0"/>
                </a:lnTo>
                <a:cubicBezTo>
                  <a:pt x="2092152" y="0"/>
                  <a:pt x="2190206" y="98054"/>
                  <a:pt x="2190206" y="219010"/>
                </a:cubicBezTo>
                <a:lnTo>
                  <a:pt x="2190206" y="2095866"/>
                </a:lnTo>
                <a:cubicBezTo>
                  <a:pt x="2190206" y="2216822"/>
                  <a:pt x="2288260" y="2314876"/>
                  <a:pt x="2409216" y="2314876"/>
                </a:cubicBezTo>
                <a:cubicBezTo>
                  <a:pt x="2288260" y="2314876"/>
                  <a:pt x="2190206" y="2412930"/>
                  <a:pt x="2190206" y="2533886"/>
                </a:cubicBezTo>
                <a:lnTo>
                  <a:pt x="2190206" y="4410742"/>
                </a:lnTo>
                <a:cubicBezTo>
                  <a:pt x="2190206" y="4531698"/>
                  <a:pt x="2092152" y="4629752"/>
                  <a:pt x="1971196" y="4629752"/>
                </a:cubicBezTo>
                <a:lnTo>
                  <a:pt x="219010" y="4629752"/>
                </a:lnTo>
                <a:close/>
              </a:path>
              <a:path w="2409216" h="4629752" fill="none">
                <a:moveTo>
                  <a:pt x="219010" y="4629752"/>
                </a:moveTo>
                <a:cubicBezTo>
                  <a:pt x="98054" y="4629752"/>
                  <a:pt x="0" y="4531698"/>
                  <a:pt x="0" y="4410742"/>
                </a:cubicBezTo>
                <a:lnTo>
                  <a:pt x="0" y="2533886"/>
                </a:lnTo>
                <a:lnTo>
                  <a:pt x="0" y="2095866"/>
                </a:lnTo>
                <a:lnTo>
                  <a:pt x="0" y="219010"/>
                </a:lnTo>
                <a:cubicBezTo>
                  <a:pt x="0" y="98054"/>
                  <a:pt x="98054" y="0"/>
                  <a:pt x="219010" y="0"/>
                </a:cubicBezTo>
                <a:moveTo>
                  <a:pt x="1971196" y="0"/>
                </a:moveTo>
                <a:cubicBezTo>
                  <a:pt x="2092152" y="0"/>
                  <a:pt x="2190206" y="98054"/>
                  <a:pt x="2190206" y="219010"/>
                </a:cubicBezTo>
                <a:lnTo>
                  <a:pt x="2190206" y="2095866"/>
                </a:lnTo>
                <a:cubicBezTo>
                  <a:pt x="2190206" y="2216822"/>
                  <a:pt x="2288260" y="2314876"/>
                  <a:pt x="2409216" y="2314876"/>
                </a:cubicBezTo>
                <a:cubicBezTo>
                  <a:pt x="2288260" y="2314876"/>
                  <a:pt x="2190206" y="2412930"/>
                  <a:pt x="2190206" y="2533886"/>
                </a:cubicBezTo>
                <a:lnTo>
                  <a:pt x="2190206" y="4410742"/>
                </a:lnTo>
                <a:cubicBezTo>
                  <a:pt x="2190206" y="4531698"/>
                  <a:pt x="2092152" y="4629752"/>
                  <a:pt x="1971196" y="4629752"/>
                </a:cubicBezTo>
              </a:path>
            </a:pathLst>
          </a:cu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7AABC-F5BF-4D02-8BE5-71B38323892A}"/>
              </a:ext>
            </a:extLst>
          </p:cNvPr>
          <p:cNvSpPr txBox="1"/>
          <p:nvPr/>
        </p:nvSpPr>
        <p:spPr>
          <a:xfrm>
            <a:off x="7628543" y="507632"/>
            <a:ext cx="125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Game View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9A9794-7B6F-4B65-A9E3-1CDF94626CA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980727" y="876964"/>
            <a:ext cx="1277084" cy="10782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8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59F9C-6F13-4C9A-B424-81FB1A35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5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199" y="1080655"/>
            <a:ext cx="8296073" cy="509630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" pitchFamily="34" charset="0"/>
                <a:cs typeface="Arial" pitchFamily="34" charset="0"/>
              </a:rPr>
              <a:t>The Unity interface can be configured in many ways.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Every tab can be dragged and docked where you want.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Tabs can be added or removed using the View menu.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The Layout button tells you what mode you are currently in.</a:t>
            </a:r>
          </a:p>
          <a:p>
            <a:pPr lvl="1"/>
            <a:r>
              <a:rPr lang="en-GB" dirty="0">
                <a:latin typeface="Arial" pitchFamily="34" charset="0"/>
                <a:cs typeface="Arial" pitchFamily="34" charset="0"/>
              </a:rPr>
              <a:t>choices are 2 by 3, 4 Split, Tall and Wide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You may want to use Wide when working generally and 4 Split for 3D level creation.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You can also make and save custom layouts (highly recommended).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The 4 Split mode is used when you need precise positioning</a:t>
            </a:r>
          </a:p>
          <a:p>
            <a:pPr lvl="1"/>
            <a:r>
              <a:rPr lang="en-GB" dirty="0">
                <a:latin typeface="Arial" pitchFamily="34" charset="0"/>
                <a:cs typeface="Arial" pitchFamily="34" charset="0"/>
              </a:rPr>
              <a:t>the standard orthographic method of top, side, front and 3D view can be setup from this</a:t>
            </a:r>
          </a:p>
          <a:p>
            <a:pPr lvl="1"/>
            <a:r>
              <a:rPr lang="en-GB" dirty="0">
                <a:latin typeface="Arial" pitchFamily="34" charset="0"/>
                <a:cs typeface="Arial" pitchFamily="34" charset="0"/>
              </a:rPr>
              <a:t>note: you can click on the Scene Gizmo in the top right of all scene windows to flip to a particular axis or to change between isometric and perspective projection modes.</a:t>
            </a:r>
          </a:p>
          <a:p>
            <a:r>
              <a:rPr lang="en-GB" dirty="0">
                <a:latin typeface="Arial" pitchFamily="34" charset="0"/>
                <a:cs typeface="Arial" pitchFamily="34" charset="0"/>
              </a:rPr>
              <a:t>You can make extensions to the Editor to add your own editor tools!</a:t>
            </a:r>
          </a:p>
          <a:p>
            <a:pPr lvl="1"/>
            <a:r>
              <a:rPr lang="en-GB" dirty="0">
                <a:latin typeface="Arial" pitchFamily="34" charset="0"/>
                <a:cs typeface="Arial" pitchFamily="34" charset="0"/>
              </a:rPr>
              <a:t>there are some really useful ones on the marketplace and many are free!</a:t>
            </a:r>
          </a:p>
          <a:p>
            <a:pPr lvl="1"/>
            <a:r>
              <a:rPr lang="en-GB" dirty="0">
                <a:latin typeface="Arial" pitchFamily="34" charset="0"/>
                <a:cs typeface="Arial" pitchFamily="34" charset="0"/>
              </a:rPr>
              <a:t>you can even sell your own tools, projects and assets here!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6993665" cy="535531"/>
          </a:xfrm>
        </p:spPr>
        <p:txBody>
          <a:bodyPr/>
          <a:lstStyle/>
          <a:p>
            <a:r>
              <a:rPr lang="en-GB" dirty="0">
                <a:cs typeface="Arial" pitchFamily="34" charset="0"/>
              </a:rPr>
              <a:t>Setting up the main windows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BA1E2-AA7D-4F30-B067-8516A8B20E9B}"/>
              </a:ext>
            </a:extLst>
          </p:cNvPr>
          <p:cNvSpPr txBox="1"/>
          <p:nvPr/>
        </p:nvSpPr>
        <p:spPr>
          <a:xfrm>
            <a:off x="9583366" y="4895960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Scene Gizmo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1778E-70C9-4A3F-B718-459D2BA1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1133475"/>
            <a:ext cx="3600450" cy="1047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C8F89A-A380-462C-9D50-410F4541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65" y="3574256"/>
            <a:ext cx="2257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6CDD4-6646-470A-A278-D100154B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6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0654"/>
            <a:ext cx="10815536" cy="5275695"/>
          </a:xfrm>
        </p:spPr>
        <p:txBody>
          <a:bodyPr vert="horz" lIns="91440" tIns="90000" rIns="91440" bIns="45720" rtlCol="0" anchor="t">
            <a:normAutofit/>
          </a:bodyPr>
          <a:lstStyle/>
          <a:p>
            <a:r>
              <a:rPr lang="en-GB" dirty="0"/>
              <a:t>The Scene is where you place </a:t>
            </a:r>
            <a:r>
              <a:rPr lang="en-GB" dirty="0" err="1"/>
              <a:t>GameObjects</a:t>
            </a:r>
            <a:r>
              <a:rPr lang="en-GB" dirty="0"/>
              <a:t> which will act as in-game objects (UE4’s Actors).</a:t>
            </a:r>
          </a:p>
          <a:p>
            <a:r>
              <a:rPr lang="en-GB" dirty="0"/>
              <a:t>You can think of the Scene as showing you a level in the game you are making</a:t>
            </a:r>
          </a:p>
          <a:p>
            <a:pPr lvl="1"/>
            <a:r>
              <a:rPr lang="en-GB" dirty="0"/>
              <a:t>every level in a game is usually created as a single scene but can be composed of several (useful!).</a:t>
            </a:r>
          </a:p>
          <a:p>
            <a:pPr lvl="1"/>
            <a:r>
              <a:rPr lang="en-GB" dirty="0">
                <a:solidFill>
                  <a:srgbClr val="FFFF00"/>
                </a:solidFill>
              </a:rPr>
              <a:t>the Scene View is like the Viewport in UE4.</a:t>
            </a:r>
          </a:p>
          <a:p>
            <a:r>
              <a:rPr lang="en-GB" dirty="0" err="1"/>
              <a:t>GameObjects</a:t>
            </a:r>
            <a:r>
              <a:rPr lang="en-GB" dirty="0"/>
              <a:t> are in-game entities that perform some activity.</a:t>
            </a:r>
          </a:p>
          <a:p>
            <a:pPr lvl="1"/>
            <a:r>
              <a:rPr lang="en-GB" dirty="0"/>
              <a:t>could be represented as 3D models, sprites, sound sources, data managers, GUI elements and many others…</a:t>
            </a:r>
          </a:p>
          <a:p>
            <a:r>
              <a:rPr lang="en-GB" dirty="0"/>
              <a:t>When you place a </a:t>
            </a:r>
            <a:r>
              <a:rPr lang="en-GB" dirty="0" err="1"/>
              <a:t>GameObject</a:t>
            </a:r>
            <a:r>
              <a:rPr lang="en-GB" dirty="0"/>
              <a:t> in the Scene, you can manipulate its world position, rotation and scale either by using the Object Manipulators or from within the Inspector tab (more later).</a:t>
            </a:r>
          </a:p>
          <a:p>
            <a:r>
              <a:rPr lang="en-GB" dirty="0"/>
              <a:t>A word of warning!</a:t>
            </a:r>
          </a:p>
          <a:p>
            <a:r>
              <a:rPr lang="en-GB" dirty="0"/>
              <a:t>The world axes used by Unity in 3D mode are different from those used in the Unreal Engine.</a:t>
            </a:r>
          </a:p>
          <a:p>
            <a:pPr lvl="1"/>
            <a:r>
              <a:rPr lang="en-GB" dirty="0"/>
              <a:t>X-axis is left/right</a:t>
            </a:r>
          </a:p>
          <a:p>
            <a:pPr lvl="1"/>
            <a:r>
              <a:rPr lang="en-GB" dirty="0"/>
              <a:t>Y-axis is up/down</a:t>
            </a:r>
          </a:p>
          <a:p>
            <a:pPr lvl="1"/>
            <a:r>
              <a:rPr lang="en-GB" dirty="0"/>
              <a:t>Z-axis is forward/backward</a:t>
            </a:r>
          </a:p>
          <a:p>
            <a:r>
              <a:rPr lang="en-GB" dirty="0"/>
              <a:t>Is there a benefit to this?</a:t>
            </a:r>
          </a:p>
          <a:p>
            <a:pPr lvl="1"/>
            <a:r>
              <a:rPr lang="en-GB" dirty="0"/>
              <a:t>only so far as switching between 2D and 3D</a:t>
            </a:r>
          </a:p>
          <a:p>
            <a:pPr lvl="1"/>
            <a:r>
              <a:rPr lang="en-GB" dirty="0"/>
              <a:t>in Unity, the y-axis is always the vertical axis regardless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4199630" cy="535531"/>
          </a:xfrm>
        </p:spPr>
        <p:txBody>
          <a:bodyPr/>
          <a:lstStyle/>
          <a:p>
            <a:r>
              <a:rPr lang="en-GB" dirty="0"/>
              <a:t>The Scene View</a:t>
            </a:r>
          </a:p>
        </p:txBody>
      </p:sp>
    </p:spTree>
    <p:extLst>
      <p:ext uri="{BB962C8B-B14F-4D97-AF65-F5344CB8AC3E}">
        <p14:creationId xmlns:p14="http://schemas.microsoft.com/office/powerpoint/2010/main" val="290917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3CC6-8584-4282-AB2D-904CE1EE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7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make basic objects from the </a:t>
            </a:r>
            <a:r>
              <a:rPr lang="en-GB" dirty="0" err="1"/>
              <a:t>GameObject</a:t>
            </a:r>
            <a:r>
              <a:rPr lang="en-GB" dirty="0"/>
              <a:t> menu</a:t>
            </a:r>
          </a:p>
          <a:p>
            <a:pPr lvl="1"/>
            <a:r>
              <a:rPr lang="en-GB" dirty="0" err="1"/>
              <a:t>GameObjects</a:t>
            </a:r>
            <a:r>
              <a:rPr lang="en-GB" dirty="0"/>
              <a:t> are equivalent to Actors in the Unreal Engine.</a:t>
            </a:r>
          </a:p>
          <a:p>
            <a:r>
              <a:rPr lang="en-GB" dirty="0"/>
              <a:t>You will notice that as you add objects to the scene, they are also added to the Hierarchy.</a:t>
            </a:r>
          </a:p>
          <a:p>
            <a:r>
              <a:rPr lang="en-GB" dirty="0"/>
              <a:t>The Hierarchy is not just a list of </a:t>
            </a:r>
            <a:r>
              <a:rPr lang="en-GB" dirty="0" err="1"/>
              <a:t>GameObjects</a:t>
            </a:r>
            <a:r>
              <a:rPr lang="en-GB" dirty="0"/>
              <a:t> present in the scene, it also shows the relationship between objects in the scene</a:t>
            </a:r>
          </a:p>
          <a:p>
            <a:pPr lvl="1"/>
            <a:r>
              <a:rPr lang="en-GB" dirty="0"/>
              <a:t>these are known as parent-child relationships.</a:t>
            </a:r>
          </a:p>
          <a:p>
            <a:r>
              <a:rPr lang="en-GB" dirty="0"/>
              <a:t>If you make a </a:t>
            </a:r>
            <a:r>
              <a:rPr lang="en-GB" dirty="0" err="1"/>
              <a:t>GameObject</a:t>
            </a:r>
            <a:r>
              <a:rPr lang="en-GB" dirty="0"/>
              <a:t> a child of another </a:t>
            </a:r>
            <a:r>
              <a:rPr lang="en-GB" dirty="0" err="1"/>
              <a:t>GameObject</a:t>
            </a:r>
            <a:r>
              <a:rPr lang="en-GB" dirty="0"/>
              <a:t> then it is bound to it and inherits it’s parent’s position, rotation and scale</a:t>
            </a:r>
          </a:p>
          <a:p>
            <a:pPr lvl="1"/>
            <a:r>
              <a:rPr lang="en-GB" dirty="0"/>
              <a:t>this is handy for making composite </a:t>
            </a:r>
            <a:r>
              <a:rPr lang="en-GB" dirty="0" err="1"/>
              <a:t>GameObjects</a:t>
            </a:r>
            <a:r>
              <a:rPr lang="en-GB" dirty="0"/>
              <a:t> and allowing for relative movement / rotation.</a:t>
            </a:r>
          </a:p>
          <a:p>
            <a:r>
              <a:rPr lang="en-GB" dirty="0"/>
              <a:t>You can establish a parent-child relationship by simply dragging-and-dropping a </a:t>
            </a:r>
            <a:r>
              <a:rPr lang="en-GB" dirty="0" err="1"/>
              <a:t>GameObject</a:t>
            </a:r>
            <a:r>
              <a:rPr lang="en-GB" dirty="0"/>
              <a:t> in the Hierarchy onto another </a:t>
            </a:r>
            <a:r>
              <a:rPr lang="en-GB" dirty="0" err="1"/>
              <a:t>GameObject</a:t>
            </a:r>
            <a:endParaRPr lang="en-GB" dirty="0"/>
          </a:p>
          <a:p>
            <a:pPr lvl="1"/>
            <a:r>
              <a:rPr lang="en-GB" dirty="0"/>
              <a:t>you can also break a parent-child relationship by dragging-and-dropping a child </a:t>
            </a:r>
            <a:r>
              <a:rPr lang="en-GB" dirty="0" err="1"/>
              <a:t>GameObject</a:t>
            </a:r>
            <a:r>
              <a:rPr lang="en-GB" dirty="0"/>
              <a:t> back into the root of the Hierarchy or onto another </a:t>
            </a:r>
            <a:r>
              <a:rPr lang="en-GB" dirty="0" err="1"/>
              <a:t>GameObject</a:t>
            </a:r>
            <a:endParaRPr lang="en-GB" dirty="0"/>
          </a:p>
          <a:p>
            <a:pPr lvl="1"/>
            <a:r>
              <a:rPr lang="en-GB" dirty="0"/>
              <a:t>you can, of course, also make or break this relationship in script</a:t>
            </a:r>
          </a:p>
          <a:p>
            <a:r>
              <a:rPr lang="en-GB" dirty="0">
                <a:solidFill>
                  <a:srgbClr val="FFFF00"/>
                </a:solidFill>
              </a:rPr>
              <a:t>The Hierarchy is equivalent to the Scene/World Outliner in UE4.</a:t>
            </a:r>
          </a:p>
          <a:p>
            <a:r>
              <a:rPr lang="en-GB" dirty="0"/>
              <a:t>Note: the Hierarchy also updates its list of </a:t>
            </a:r>
            <a:r>
              <a:rPr lang="en-GB" dirty="0" err="1"/>
              <a:t>GameObjects</a:t>
            </a:r>
            <a:r>
              <a:rPr lang="en-GB" dirty="0"/>
              <a:t> dynamically as the game is running.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5645539" cy="535531"/>
          </a:xfrm>
        </p:spPr>
        <p:txBody>
          <a:bodyPr/>
          <a:lstStyle/>
          <a:p>
            <a:r>
              <a:rPr lang="en-GB" dirty="0"/>
              <a:t>The Hierarchy Window</a:t>
            </a:r>
          </a:p>
        </p:txBody>
      </p:sp>
    </p:spTree>
    <p:extLst>
      <p:ext uri="{BB962C8B-B14F-4D97-AF65-F5344CB8AC3E}">
        <p14:creationId xmlns:p14="http://schemas.microsoft.com/office/powerpoint/2010/main" val="13396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7DFBC-05AE-4251-8EF8-B6C06BDD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8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990351"/>
            <a:ext cx="5552872" cy="51866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The Project Window is the same as the Content Browser in UE4.</a:t>
            </a:r>
          </a:p>
          <a:p>
            <a:r>
              <a:rPr lang="en-GB" dirty="0"/>
              <a:t>When you create a project in Unity, a folder called Assets is made for you.</a:t>
            </a:r>
          </a:p>
          <a:p>
            <a:r>
              <a:rPr lang="en-GB" dirty="0"/>
              <a:t>This folder holds all assets (3D models, textures, scripts, sound </a:t>
            </a:r>
            <a:r>
              <a:rPr lang="en-GB" dirty="0" err="1"/>
              <a:t>fx</a:t>
            </a:r>
            <a:r>
              <a:rPr lang="en-GB" dirty="0"/>
              <a:t> etc.) within it.</a:t>
            </a:r>
          </a:p>
          <a:p>
            <a:r>
              <a:rPr lang="en-GB" dirty="0"/>
              <a:t>To use an asset in a scene, you must first either add it or create it within the Project tab.</a:t>
            </a:r>
          </a:p>
          <a:p>
            <a:r>
              <a:rPr lang="en-GB" dirty="0"/>
              <a:t>You can either right-click within it to get a list of possible assets to create or use the tab’s Create button, alternatively, simple drag an asset into the folder from within the operating system.</a:t>
            </a:r>
          </a:p>
          <a:p>
            <a:r>
              <a:rPr lang="en-GB" dirty="0"/>
              <a:t>Once an asset exists in the Project tab, you can drag it into the Scene or, in the case of scripts, either drag one onto a chosen </a:t>
            </a:r>
            <a:r>
              <a:rPr lang="en-GB" dirty="0" err="1"/>
              <a:t>GameObject</a:t>
            </a:r>
            <a:r>
              <a:rPr lang="en-GB" dirty="0"/>
              <a:t> or into that </a:t>
            </a:r>
            <a:r>
              <a:rPr lang="en-GB" dirty="0" err="1"/>
              <a:t>GameObject’s</a:t>
            </a:r>
            <a:r>
              <a:rPr lang="en-GB" dirty="0"/>
              <a:t> Inspector view.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5127770" cy="535531"/>
          </a:xfrm>
        </p:spPr>
        <p:txBody>
          <a:bodyPr/>
          <a:lstStyle/>
          <a:p>
            <a:r>
              <a:rPr lang="en-GB" dirty="0"/>
              <a:t>The Project Window</a:t>
            </a:r>
          </a:p>
        </p:txBody>
      </p:sp>
      <p:pic>
        <p:nvPicPr>
          <p:cNvPr id="1026" name="Picture 2" descr="Image result for unity project ta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9" r="4403"/>
          <a:stretch/>
        </p:blipFill>
        <p:spPr bwMode="auto">
          <a:xfrm>
            <a:off x="6522976" y="1215957"/>
            <a:ext cx="5352294" cy="25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Unity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 Yvan Cartwright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E1B5-93DB-49BC-B2D1-55DD64FC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5D830-FC1E-4257-A8C9-800695176662}" type="slidenum">
              <a:rPr lang="en-GB" smtClean="0"/>
              <a:t>9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80655"/>
            <a:ext cx="5903068" cy="5096308"/>
          </a:xfrm>
        </p:spPr>
        <p:txBody>
          <a:bodyPr>
            <a:normAutofit/>
          </a:bodyPr>
          <a:lstStyle/>
          <a:p>
            <a:r>
              <a:rPr lang="en-GB" dirty="0"/>
              <a:t>Unity uses a component-based model.</a:t>
            </a:r>
          </a:p>
          <a:p>
            <a:r>
              <a:rPr lang="en-GB" dirty="0"/>
              <a:t>All </a:t>
            </a:r>
            <a:r>
              <a:rPr lang="en-GB" dirty="0" err="1"/>
              <a:t>GameObjects</a:t>
            </a:r>
            <a:r>
              <a:rPr lang="en-GB" dirty="0"/>
              <a:t> are formed from a list of components where each component adds additional game engine behaviour to its host </a:t>
            </a:r>
            <a:r>
              <a:rPr lang="en-GB" dirty="0" err="1"/>
              <a:t>GameObject</a:t>
            </a:r>
            <a:r>
              <a:rPr lang="en-GB" dirty="0"/>
              <a:t>.</a:t>
            </a:r>
          </a:p>
          <a:p>
            <a:r>
              <a:rPr lang="en-GB" dirty="0"/>
              <a:t>This could be an in-built game engine feature such as a Collider, </a:t>
            </a:r>
            <a:r>
              <a:rPr lang="en-GB" dirty="0" err="1"/>
              <a:t>Rigidbody</a:t>
            </a:r>
            <a:r>
              <a:rPr lang="en-GB" dirty="0"/>
              <a:t>, Controller etc. or a user-defined behaviour built using script.</a:t>
            </a:r>
          </a:p>
          <a:p>
            <a:r>
              <a:rPr lang="en-GB" dirty="0"/>
              <a:t>A game is simply an interacting set of </a:t>
            </a:r>
            <a:r>
              <a:rPr lang="en-GB" dirty="0" err="1"/>
              <a:t>GameObjects</a:t>
            </a:r>
            <a:r>
              <a:rPr lang="en-GB" dirty="0"/>
              <a:t>.</a:t>
            </a:r>
          </a:p>
          <a:p>
            <a:r>
              <a:rPr lang="en-GB" dirty="0"/>
              <a:t>The Inspector tab allows you to see what components are attached to a particular </a:t>
            </a:r>
            <a:r>
              <a:rPr lang="en-GB" dirty="0" err="1"/>
              <a:t>GameObject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rgbClr val="FFFF00"/>
                </a:solidFill>
              </a:rPr>
              <a:t>In UE4, the Inspector is known as the Details Panel.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5640731" cy="535531"/>
          </a:xfrm>
        </p:spPr>
        <p:txBody>
          <a:bodyPr/>
          <a:lstStyle/>
          <a:p>
            <a:r>
              <a:rPr lang="en-GB" dirty="0"/>
              <a:t>The Inspector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A973C-5A1E-4693-BDB5-0A670044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1" t="4108" r="50000" b="9201"/>
          <a:stretch/>
        </p:blipFill>
        <p:spPr>
          <a:xfrm>
            <a:off x="7334656" y="46494"/>
            <a:ext cx="3287948" cy="62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2567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2017-18">
  <a:themeElements>
    <a:clrScheme name="Custom 3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D70926"/>
      </a:accent1>
      <a:accent2>
        <a:srgbClr val="D73E6F"/>
      </a:accent2>
      <a:accent3>
        <a:srgbClr val="0099CC"/>
      </a:accent3>
      <a:accent4>
        <a:srgbClr val="C9D339"/>
      </a:accent4>
      <a:accent5>
        <a:srgbClr val="003455"/>
      </a:accent5>
      <a:accent6>
        <a:srgbClr val="CCCCCC"/>
      </a:accent6>
      <a:hlink>
        <a:srgbClr val="FFFF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2017-18" id="{599656D4-9FD6-4D1E-B34E-F848A9B4FADA}" vid="{9CAEFE49-BEC2-48B9-9012-2DCE411926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2017-18</Template>
  <TotalTime>2553</TotalTime>
  <Words>3962</Words>
  <Application>Microsoft Office PowerPoint</Application>
  <PresentationFormat>Widescreen</PresentationFormat>
  <Paragraphs>368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Tahoma</vt:lpstr>
      <vt:lpstr>Theme 2017-18</vt:lpstr>
      <vt:lpstr>Introduction to Unity</vt:lpstr>
      <vt:lpstr>Unity overview</vt:lpstr>
      <vt:lpstr>Games made in Unity</vt:lpstr>
      <vt:lpstr>Unity Editor main interface</vt:lpstr>
      <vt:lpstr>Setting up the main windows</vt:lpstr>
      <vt:lpstr>The Scene View</vt:lpstr>
      <vt:lpstr>The Hierarchy Window</vt:lpstr>
      <vt:lpstr>The Project Window</vt:lpstr>
      <vt:lpstr>The Inspector Window</vt:lpstr>
      <vt:lpstr>The Inspector Window</vt:lpstr>
      <vt:lpstr>Moving around the scene view</vt:lpstr>
      <vt:lpstr>Other movement</vt:lpstr>
      <vt:lpstr>Positioning objects within the scene</vt:lpstr>
      <vt:lpstr>Let’s try this out…</vt:lpstr>
      <vt:lpstr>GameObjects and components</vt:lpstr>
      <vt:lpstr>Engine events</vt:lpstr>
      <vt:lpstr>Generic Unity events / methods</vt:lpstr>
      <vt:lpstr>Difference between Blueprints and C#</vt:lpstr>
      <vt:lpstr>Complex GameObject behaviour</vt:lpstr>
      <vt:lpstr>Making a teleporter</vt:lpstr>
      <vt:lpstr>The Teleport class</vt:lpstr>
      <vt:lpstr>Teleporter GameObject</vt:lpstr>
      <vt:lpstr>The teleporter’s exit point</vt:lpstr>
      <vt:lpstr>Making prefabs</vt:lpstr>
      <vt:lpstr>The Tilting Board with Teleporters Hierarchy</vt:lpstr>
      <vt:lpstr>Teaching you to code behaviour in &lt; 2 hours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CARTWRIGHT Yvan</cp:lastModifiedBy>
  <cp:revision>113</cp:revision>
  <dcterms:created xsi:type="dcterms:W3CDTF">2015-02-18T15:03:27Z</dcterms:created>
  <dcterms:modified xsi:type="dcterms:W3CDTF">2019-05-21T11:51:57Z</dcterms:modified>
</cp:coreProperties>
</file>